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</p:sldMasterIdLst>
  <p:notesMasterIdLst>
    <p:notesMasterId r:id="rId17"/>
  </p:notesMasterIdLst>
  <p:sldIdLst>
    <p:sldId id="262" r:id="rId6"/>
    <p:sldId id="266" r:id="rId7"/>
    <p:sldId id="3192" r:id="rId8"/>
    <p:sldId id="286" r:id="rId9"/>
    <p:sldId id="3191" r:id="rId10"/>
    <p:sldId id="3194" r:id="rId11"/>
    <p:sldId id="264" r:id="rId12"/>
    <p:sldId id="3195" r:id="rId13"/>
    <p:sldId id="3196" r:id="rId14"/>
    <p:sldId id="3189" r:id="rId15"/>
    <p:sldId id="31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DB987E-2AFD-4053-931C-6E496E68761B}" v="24" dt="2022-01-05T00:59:43.0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cious Miller" userId="755f438f-eb7b-410f-9148-96787fda2df1" providerId="ADAL" clId="{37DB987E-2AFD-4053-931C-6E496E68761B}"/>
    <pc:docChg chg="undo redo custSel addSld delSld modSld">
      <pc:chgData name="Precious Miller" userId="755f438f-eb7b-410f-9148-96787fda2df1" providerId="ADAL" clId="{37DB987E-2AFD-4053-931C-6E496E68761B}" dt="2022-01-05T00:59:50.217" v="1247" actId="20577"/>
      <pc:docMkLst>
        <pc:docMk/>
      </pc:docMkLst>
      <pc:sldChg chg="modSp mod setBg">
        <pc:chgData name="Precious Miller" userId="755f438f-eb7b-410f-9148-96787fda2df1" providerId="ADAL" clId="{37DB987E-2AFD-4053-931C-6E496E68761B}" dt="2022-01-05T00:55:38.890" v="1211" actId="27636"/>
        <pc:sldMkLst>
          <pc:docMk/>
          <pc:sldMk cId="3594073969" sldId="262"/>
        </pc:sldMkLst>
        <pc:spChg chg="mod">
          <ac:chgData name="Precious Miller" userId="755f438f-eb7b-410f-9148-96787fda2df1" providerId="ADAL" clId="{37DB987E-2AFD-4053-931C-6E496E68761B}" dt="2022-01-04T19:40:51.654" v="50" actId="6549"/>
          <ac:spMkLst>
            <pc:docMk/>
            <pc:sldMk cId="3594073969" sldId="262"/>
            <ac:spMk id="2" creationId="{D6D91343-9D78-4785-8753-B70A7A80E2B9}"/>
          </ac:spMkLst>
        </pc:spChg>
        <pc:spChg chg="mod">
          <ac:chgData name="Precious Miller" userId="755f438f-eb7b-410f-9148-96787fda2df1" providerId="ADAL" clId="{37DB987E-2AFD-4053-931C-6E496E68761B}" dt="2022-01-05T00:55:38.890" v="1211" actId="27636"/>
          <ac:spMkLst>
            <pc:docMk/>
            <pc:sldMk cId="3594073969" sldId="262"/>
            <ac:spMk id="3" creationId="{0D625440-BF9E-4E93-93D0-44411E1AE899}"/>
          </ac:spMkLst>
        </pc:spChg>
      </pc:sldChg>
      <pc:sldChg chg="addSp delSp modSp mod">
        <pc:chgData name="Precious Miller" userId="755f438f-eb7b-410f-9148-96787fda2df1" providerId="ADAL" clId="{37DB987E-2AFD-4053-931C-6E496E68761B}" dt="2022-01-05T00:49:24.382" v="822" actId="1076"/>
        <pc:sldMkLst>
          <pc:docMk/>
          <pc:sldMk cId="1726631823" sldId="264"/>
        </pc:sldMkLst>
        <pc:spChg chg="mod">
          <ac:chgData name="Precious Miller" userId="755f438f-eb7b-410f-9148-96787fda2df1" providerId="ADAL" clId="{37DB987E-2AFD-4053-931C-6E496E68761B}" dt="2022-01-05T00:49:20.136" v="821" actId="26606"/>
          <ac:spMkLst>
            <pc:docMk/>
            <pc:sldMk cId="1726631823" sldId="264"/>
            <ac:spMk id="2" creationId="{5454359F-14C8-451F-A04A-60F8737E8E55}"/>
          </ac:spMkLst>
        </pc:spChg>
        <pc:spChg chg="mod">
          <ac:chgData name="Precious Miller" userId="755f438f-eb7b-410f-9148-96787fda2df1" providerId="ADAL" clId="{37DB987E-2AFD-4053-931C-6E496E68761B}" dt="2022-01-05T00:49:20.136" v="821" actId="26606"/>
          <ac:spMkLst>
            <pc:docMk/>
            <pc:sldMk cId="1726631823" sldId="264"/>
            <ac:spMk id="3" creationId="{0726B52F-E2FF-447A-985D-2578989D0441}"/>
          </ac:spMkLst>
        </pc:spChg>
        <pc:spChg chg="del">
          <ac:chgData name="Precious Miller" userId="755f438f-eb7b-410f-9148-96787fda2df1" providerId="ADAL" clId="{37DB987E-2AFD-4053-931C-6E496E68761B}" dt="2022-01-05T00:49:20.136" v="821" actId="26606"/>
          <ac:spMkLst>
            <pc:docMk/>
            <pc:sldMk cId="1726631823" sldId="264"/>
            <ac:spMk id="9" creationId="{8FC9BE17-9A7B-462D-AE50-3D8777387304}"/>
          </ac:spMkLst>
        </pc:spChg>
        <pc:spChg chg="del">
          <ac:chgData name="Precious Miller" userId="755f438f-eb7b-410f-9148-96787fda2df1" providerId="ADAL" clId="{37DB987E-2AFD-4053-931C-6E496E68761B}" dt="2022-01-05T00:49:20.136" v="821" actId="26606"/>
          <ac:spMkLst>
            <pc:docMk/>
            <pc:sldMk cId="1726631823" sldId="264"/>
            <ac:spMk id="11" creationId="{3EBE8569-6AEC-4B8C-8D53-2DE337CDBA65}"/>
          </ac:spMkLst>
        </pc:spChg>
        <pc:spChg chg="del">
          <ac:chgData name="Precious Miller" userId="755f438f-eb7b-410f-9148-96787fda2df1" providerId="ADAL" clId="{37DB987E-2AFD-4053-931C-6E496E68761B}" dt="2022-01-05T00:49:20.136" v="821" actId="26606"/>
          <ac:spMkLst>
            <pc:docMk/>
            <pc:sldMk cId="1726631823" sldId="264"/>
            <ac:spMk id="13" creationId="{55D4142C-5077-457F-A6AD-3FECFDB39685}"/>
          </ac:spMkLst>
        </pc:spChg>
        <pc:spChg chg="del">
          <ac:chgData name="Precious Miller" userId="755f438f-eb7b-410f-9148-96787fda2df1" providerId="ADAL" clId="{37DB987E-2AFD-4053-931C-6E496E68761B}" dt="2022-01-05T00:49:20.136" v="821" actId="26606"/>
          <ac:spMkLst>
            <pc:docMk/>
            <pc:sldMk cId="1726631823" sldId="264"/>
            <ac:spMk id="15" creationId="{7A5F0580-5EE9-419F-96EE-B6529EF6E7D0}"/>
          </ac:spMkLst>
        </pc:spChg>
        <pc:spChg chg="add">
          <ac:chgData name="Precious Miller" userId="755f438f-eb7b-410f-9148-96787fda2df1" providerId="ADAL" clId="{37DB987E-2AFD-4053-931C-6E496E68761B}" dt="2022-01-05T00:49:20.136" v="821" actId="26606"/>
          <ac:spMkLst>
            <pc:docMk/>
            <pc:sldMk cId="1726631823" sldId="264"/>
            <ac:spMk id="20" creationId="{3CD9DF72-87A3-404E-A828-84CBF11A8303}"/>
          </ac:spMkLst>
        </pc:spChg>
        <pc:picChg chg="mod">
          <ac:chgData name="Precious Miller" userId="755f438f-eb7b-410f-9148-96787fda2df1" providerId="ADAL" clId="{37DB987E-2AFD-4053-931C-6E496E68761B}" dt="2022-01-05T00:49:24.382" v="822" actId="1076"/>
          <ac:picMkLst>
            <pc:docMk/>
            <pc:sldMk cId="1726631823" sldId="264"/>
            <ac:picMk id="5" creationId="{778013E2-38AD-4ECD-9FA8-C5578FAA8DF4}"/>
          </ac:picMkLst>
        </pc:picChg>
        <pc:cxnChg chg="add">
          <ac:chgData name="Precious Miller" userId="755f438f-eb7b-410f-9148-96787fda2df1" providerId="ADAL" clId="{37DB987E-2AFD-4053-931C-6E496E68761B}" dt="2022-01-05T00:49:20.136" v="821" actId="26606"/>
          <ac:cxnSpMkLst>
            <pc:docMk/>
            <pc:sldMk cId="1726631823" sldId="264"/>
            <ac:cxnSpMk id="22" creationId="{20E3A342-4D61-4E3F-AF90-1AB42AEB96CC}"/>
          </ac:cxnSpMkLst>
        </pc:cxnChg>
      </pc:sldChg>
      <pc:sldChg chg="del">
        <pc:chgData name="Precious Miller" userId="755f438f-eb7b-410f-9148-96787fda2df1" providerId="ADAL" clId="{37DB987E-2AFD-4053-931C-6E496E68761B}" dt="2022-01-04T19:26:07.533" v="3" actId="2696"/>
        <pc:sldMkLst>
          <pc:docMk/>
          <pc:sldMk cId="3554486563" sldId="265"/>
        </pc:sldMkLst>
      </pc:sldChg>
      <pc:sldChg chg="modSp mod">
        <pc:chgData name="Precious Miller" userId="755f438f-eb7b-410f-9148-96787fda2df1" providerId="ADAL" clId="{37DB987E-2AFD-4053-931C-6E496E68761B}" dt="2022-01-04T19:45:16.073" v="194" actId="1076"/>
        <pc:sldMkLst>
          <pc:docMk/>
          <pc:sldMk cId="2524080728" sldId="286"/>
        </pc:sldMkLst>
        <pc:picChg chg="mod">
          <ac:chgData name="Precious Miller" userId="755f438f-eb7b-410f-9148-96787fda2df1" providerId="ADAL" clId="{37DB987E-2AFD-4053-931C-6E496E68761B}" dt="2022-01-04T19:45:16.073" v="194" actId="1076"/>
          <ac:picMkLst>
            <pc:docMk/>
            <pc:sldMk cId="2524080728" sldId="286"/>
            <ac:picMk id="5" creationId="{ABE9FB24-428E-4E41-AFF4-917A481A57BF}"/>
          </ac:picMkLst>
        </pc:picChg>
      </pc:sldChg>
      <pc:sldChg chg="del">
        <pc:chgData name="Precious Miller" userId="755f438f-eb7b-410f-9148-96787fda2df1" providerId="ADAL" clId="{37DB987E-2AFD-4053-931C-6E496E68761B}" dt="2022-01-04T19:26:03.925" v="2" actId="2696"/>
        <pc:sldMkLst>
          <pc:docMk/>
          <pc:sldMk cId="3576704496" sldId="290"/>
        </pc:sldMkLst>
      </pc:sldChg>
      <pc:sldChg chg="modSp mod">
        <pc:chgData name="Precious Miller" userId="755f438f-eb7b-410f-9148-96787fda2df1" providerId="ADAL" clId="{37DB987E-2AFD-4053-931C-6E496E68761B}" dt="2022-01-05T00:59:50.217" v="1247" actId="20577"/>
        <pc:sldMkLst>
          <pc:docMk/>
          <pc:sldMk cId="3009015115" sldId="3190"/>
        </pc:sldMkLst>
        <pc:spChg chg="mod">
          <ac:chgData name="Precious Miller" userId="755f438f-eb7b-410f-9148-96787fda2df1" providerId="ADAL" clId="{37DB987E-2AFD-4053-931C-6E496E68761B}" dt="2022-01-05T00:59:50.217" v="1247" actId="20577"/>
          <ac:spMkLst>
            <pc:docMk/>
            <pc:sldMk cId="3009015115" sldId="3190"/>
            <ac:spMk id="3" creationId="{8A0A36BD-9418-4BF1-8972-2DF0CBE5D8B6}"/>
          </ac:spMkLst>
        </pc:spChg>
      </pc:sldChg>
      <pc:sldChg chg="del">
        <pc:chgData name="Precious Miller" userId="755f438f-eb7b-410f-9148-96787fda2df1" providerId="ADAL" clId="{37DB987E-2AFD-4053-931C-6E496E68761B}" dt="2022-01-04T19:26:01.246" v="1" actId="2696"/>
        <pc:sldMkLst>
          <pc:docMk/>
          <pc:sldMk cId="15940124" sldId="3191"/>
        </pc:sldMkLst>
      </pc:sldChg>
      <pc:sldChg chg="addSp delSp modSp new mod setBg modClrScheme chgLayout">
        <pc:chgData name="Precious Miller" userId="755f438f-eb7b-410f-9148-96787fda2df1" providerId="ADAL" clId="{37DB987E-2AFD-4053-931C-6E496E68761B}" dt="2022-01-05T00:48:25.276" v="817" actId="255"/>
        <pc:sldMkLst>
          <pc:docMk/>
          <pc:sldMk cId="3214601224" sldId="3191"/>
        </pc:sldMkLst>
        <pc:spChg chg="del mod ord">
          <ac:chgData name="Precious Miller" userId="755f438f-eb7b-410f-9148-96787fda2df1" providerId="ADAL" clId="{37DB987E-2AFD-4053-931C-6E496E68761B}" dt="2022-01-04T19:27:51.143" v="6" actId="700"/>
          <ac:spMkLst>
            <pc:docMk/>
            <pc:sldMk cId="3214601224" sldId="3191"/>
            <ac:spMk id="2" creationId="{FDEE9BB5-0CE1-49D8-8B3F-F946E7699D22}"/>
          </ac:spMkLst>
        </pc:spChg>
        <pc:spChg chg="del">
          <ac:chgData name="Precious Miller" userId="755f438f-eb7b-410f-9148-96787fda2df1" providerId="ADAL" clId="{37DB987E-2AFD-4053-931C-6E496E68761B}" dt="2022-01-04T19:27:51.143" v="6" actId="700"/>
          <ac:spMkLst>
            <pc:docMk/>
            <pc:sldMk cId="3214601224" sldId="3191"/>
            <ac:spMk id="3" creationId="{BB3E299E-BD99-4195-A1B5-E4B82CC9B471}"/>
          </ac:spMkLst>
        </pc:spChg>
        <pc:spChg chg="del mod ord">
          <ac:chgData name="Precious Miller" userId="755f438f-eb7b-410f-9148-96787fda2df1" providerId="ADAL" clId="{37DB987E-2AFD-4053-931C-6E496E68761B}" dt="2022-01-04T19:27:51.143" v="6" actId="700"/>
          <ac:spMkLst>
            <pc:docMk/>
            <pc:sldMk cId="3214601224" sldId="3191"/>
            <ac:spMk id="4" creationId="{601DAFC5-DB99-4DAA-AF4F-310AB53251B3}"/>
          </ac:spMkLst>
        </pc:spChg>
        <pc:spChg chg="del">
          <ac:chgData name="Precious Miller" userId="755f438f-eb7b-410f-9148-96787fda2df1" providerId="ADAL" clId="{37DB987E-2AFD-4053-931C-6E496E68761B}" dt="2022-01-04T19:27:51.143" v="6" actId="700"/>
          <ac:spMkLst>
            <pc:docMk/>
            <pc:sldMk cId="3214601224" sldId="3191"/>
            <ac:spMk id="5" creationId="{49847AF0-72D7-4E4A-8684-47B0AE1CE63C}"/>
          </ac:spMkLst>
        </pc:spChg>
        <pc:spChg chg="del">
          <ac:chgData name="Precious Miller" userId="755f438f-eb7b-410f-9148-96787fda2df1" providerId="ADAL" clId="{37DB987E-2AFD-4053-931C-6E496E68761B}" dt="2022-01-04T19:27:51.143" v="6" actId="700"/>
          <ac:spMkLst>
            <pc:docMk/>
            <pc:sldMk cId="3214601224" sldId="3191"/>
            <ac:spMk id="6" creationId="{A4264289-D14F-4D02-8374-1494CF0A872D}"/>
          </ac:spMkLst>
        </pc:spChg>
        <pc:spChg chg="add mod ord">
          <ac:chgData name="Precious Miller" userId="755f438f-eb7b-410f-9148-96787fda2df1" providerId="ADAL" clId="{37DB987E-2AFD-4053-931C-6E496E68761B}" dt="2022-01-04T19:27:53.945" v="12" actId="20577"/>
          <ac:spMkLst>
            <pc:docMk/>
            <pc:sldMk cId="3214601224" sldId="3191"/>
            <ac:spMk id="7" creationId="{B2B65E37-045A-4104-A9AC-90507C6D1931}"/>
          </ac:spMkLst>
        </pc:spChg>
        <pc:spChg chg="add mod ord">
          <ac:chgData name="Precious Miller" userId="755f438f-eb7b-410f-9148-96787fda2df1" providerId="ADAL" clId="{37DB987E-2AFD-4053-931C-6E496E68761B}" dt="2022-01-05T00:48:25.276" v="817" actId="255"/>
          <ac:spMkLst>
            <pc:docMk/>
            <pc:sldMk cId="3214601224" sldId="3191"/>
            <ac:spMk id="8" creationId="{66216DBD-73F9-446B-94D5-EB82B1F11FBF}"/>
          </ac:spMkLst>
        </pc:spChg>
      </pc:sldChg>
      <pc:sldChg chg="del">
        <pc:chgData name="Precious Miller" userId="755f438f-eb7b-410f-9148-96787fda2df1" providerId="ADAL" clId="{37DB987E-2AFD-4053-931C-6E496E68761B}" dt="2022-01-04T19:26:10.245" v="4" actId="2696"/>
        <pc:sldMkLst>
          <pc:docMk/>
          <pc:sldMk cId="1396647745" sldId="3192"/>
        </pc:sldMkLst>
      </pc:sldChg>
      <pc:sldChg chg="addSp delSp modSp new mod setBg modClrScheme delDesignElem chgLayout">
        <pc:chgData name="Precious Miller" userId="755f438f-eb7b-410f-9148-96787fda2df1" providerId="ADAL" clId="{37DB987E-2AFD-4053-931C-6E496E68761B}" dt="2022-01-05T00:56:02.501" v="1212" actId="255"/>
        <pc:sldMkLst>
          <pc:docMk/>
          <pc:sldMk cId="2533907629" sldId="3192"/>
        </pc:sldMkLst>
        <pc:spChg chg="mod ord">
          <ac:chgData name="Precious Miller" userId="755f438f-eb7b-410f-9148-96787fda2df1" providerId="ADAL" clId="{37DB987E-2AFD-4053-931C-6E496E68761B}" dt="2022-01-05T00:56:02.501" v="1212" actId="255"/>
          <ac:spMkLst>
            <pc:docMk/>
            <pc:sldMk cId="2533907629" sldId="3192"/>
            <ac:spMk id="2" creationId="{FB88AA53-A8A2-4121-A06F-E141DA2FD519}"/>
          </ac:spMkLst>
        </pc:spChg>
        <pc:spChg chg="mod ord">
          <ac:chgData name="Precious Miller" userId="755f438f-eb7b-410f-9148-96787fda2df1" providerId="ADAL" clId="{37DB987E-2AFD-4053-931C-6E496E68761B}" dt="2022-01-05T00:48:10.355" v="816" actId="255"/>
          <ac:spMkLst>
            <pc:docMk/>
            <pc:sldMk cId="2533907629" sldId="3192"/>
            <ac:spMk id="3" creationId="{829325F1-D947-4C1B-A774-1E1043BE17A8}"/>
          </ac:spMkLst>
        </pc:spChg>
        <pc:spChg chg="add del mod ord">
          <ac:chgData name="Precious Miller" userId="755f438f-eb7b-410f-9148-96787fda2df1" providerId="ADAL" clId="{37DB987E-2AFD-4053-931C-6E496E68761B}" dt="2022-01-04T19:48:51.674" v="282" actId="478"/>
          <ac:spMkLst>
            <pc:docMk/>
            <pc:sldMk cId="2533907629" sldId="3192"/>
            <ac:spMk id="5" creationId="{24C0C448-E3B8-4547-B429-6FA1BB86D968}"/>
          </ac:spMkLst>
        </pc:spChg>
        <pc:spChg chg="add del">
          <ac:chgData name="Precious Miller" userId="755f438f-eb7b-410f-9148-96787fda2df1" providerId="ADAL" clId="{37DB987E-2AFD-4053-931C-6E496E68761B}" dt="2022-01-04T19:48:31.231" v="280" actId="700"/>
          <ac:spMkLst>
            <pc:docMk/>
            <pc:sldMk cId="2533907629" sldId="3192"/>
            <ac:spMk id="9" creationId="{2550BE34-C2B8-49B8-8519-67A8CAD51AE9}"/>
          </ac:spMkLst>
        </pc:spChg>
        <pc:spChg chg="add del">
          <ac:chgData name="Precious Miller" userId="755f438f-eb7b-410f-9148-96787fda2df1" providerId="ADAL" clId="{37DB987E-2AFD-4053-931C-6E496E68761B}" dt="2022-01-04T19:48:31.231" v="280" actId="700"/>
          <ac:spMkLst>
            <pc:docMk/>
            <pc:sldMk cId="2533907629" sldId="3192"/>
            <ac:spMk id="11" creationId="{A7457DD9-5A45-400A-AB4B-4B4EDECA25F1}"/>
          </ac:spMkLst>
        </pc:spChg>
        <pc:spChg chg="add del">
          <ac:chgData name="Precious Miller" userId="755f438f-eb7b-410f-9148-96787fda2df1" providerId="ADAL" clId="{37DB987E-2AFD-4053-931C-6E496E68761B}" dt="2022-01-04T19:48:31.231" v="280" actId="700"/>
          <ac:spMkLst>
            <pc:docMk/>
            <pc:sldMk cId="2533907629" sldId="3192"/>
            <ac:spMk id="13" creationId="{441CF7D6-A660-431A-B0BB-140A0D5556B6}"/>
          </ac:spMkLst>
        </pc:spChg>
        <pc:spChg chg="add del">
          <ac:chgData name="Precious Miller" userId="755f438f-eb7b-410f-9148-96787fda2df1" providerId="ADAL" clId="{37DB987E-2AFD-4053-931C-6E496E68761B}" dt="2022-01-04T19:48:31.231" v="280" actId="700"/>
          <ac:spMkLst>
            <pc:docMk/>
            <pc:sldMk cId="2533907629" sldId="3192"/>
            <ac:spMk id="15" creationId="{0570A85B-3810-4F95-97B0-CBF4CCDB381C}"/>
          </ac:spMkLst>
        </pc:spChg>
        <pc:picChg chg="add mod">
          <ac:chgData name="Precious Miller" userId="755f438f-eb7b-410f-9148-96787fda2df1" providerId="ADAL" clId="{37DB987E-2AFD-4053-931C-6E496E68761B}" dt="2022-01-04T19:49:00.425" v="285" actId="14100"/>
          <ac:picMkLst>
            <pc:docMk/>
            <pc:sldMk cId="2533907629" sldId="3192"/>
            <ac:picMk id="4" creationId="{643901A5-9160-474C-B169-AA641BE8883A}"/>
          </ac:picMkLst>
        </pc:picChg>
        <pc:cxnChg chg="add mod">
          <ac:chgData name="Precious Miller" userId="755f438f-eb7b-410f-9148-96787fda2df1" providerId="ADAL" clId="{37DB987E-2AFD-4053-931C-6E496E68761B}" dt="2022-01-04T19:51:05.945" v="338" actId="14861"/>
          <ac:cxnSpMkLst>
            <pc:docMk/>
            <pc:sldMk cId="2533907629" sldId="3192"/>
            <ac:cxnSpMk id="7" creationId="{B5931AD0-0DE0-4627-9B33-F58737FA6718}"/>
          </ac:cxnSpMkLst>
        </pc:cxnChg>
      </pc:sldChg>
      <pc:sldChg chg="modSp new del mod">
        <pc:chgData name="Precious Miller" userId="755f438f-eb7b-410f-9148-96787fda2df1" providerId="ADAL" clId="{37DB987E-2AFD-4053-931C-6E496E68761B}" dt="2022-01-05T00:39:13.964" v="809" actId="2696"/>
        <pc:sldMkLst>
          <pc:docMk/>
          <pc:sldMk cId="4161954171" sldId="3193"/>
        </pc:sldMkLst>
        <pc:spChg chg="mod">
          <ac:chgData name="Precious Miller" userId="755f438f-eb7b-410f-9148-96787fda2df1" providerId="ADAL" clId="{37DB987E-2AFD-4053-931C-6E496E68761B}" dt="2022-01-05T00:30:09.557" v="758" actId="20577"/>
          <ac:spMkLst>
            <pc:docMk/>
            <pc:sldMk cId="4161954171" sldId="3193"/>
            <ac:spMk id="2" creationId="{4514BB8E-A997-45BB-9488-9DD6C8C28113}"/>
          </ac:spMkLst>
        </pc:spChg>
      </pc:sldChg>
      <pc:sldChg chg="addSp delSp modSp add mod modClrScheme chgLayout modNotesTx">
        <pc:chgData name="Precious Miller" userId="755f438f-eb7b-410f-9148-96787fda2df1" providerId="ADAL" clId="{37DB987E-2AFD-4053-931C-6E496E68761B}" dt="2022-01-05T00:39:03.194" v="808" actId="20577"/>
        <pc:sldMkLst>
          <pc:docMk/>
          <pc:sldMk cId="1200042143" sldId="3194"/>
        </pc:sldMkLst>
        <pc:spChg chg="mod ord">
          <ac:chgData name="Precious Miller" userId="755f438f-eb7b-410f-9148-96787fda2df1" providerId="ADAL" clId="{37DB987E-2AFD-4053-931C-6E496E68761B}" dt="2022-01-05T00:37:00.618" v="767" actId="700"/>
          <ac:spMkLst>
            <pc:docMk/>
            <pc:sldMk cId="1200042143" sldId="3194"/>
            <ac:spMk id="2" creationId="{4514BB8E-A997-45BB-9488-9DD6C8C28113}"/>
          </ac:spMkLst>
        </pc:spChg>
        <pc:spChg chg="mod ord">
          <ac:chgData name="Precious Miller" userId="755f438f-eb7b-410f-9148-96787fda2df1" providerId="ADAL" clId="{37DB987E-2AFD-4053-931C-6E496E68761B}" dt="2022-01-05T00:39:03.194" v="808" actId="20577"/>
          <ac:spMkLst>
            <pc:docMk/>
            <pc:sldMk cId="1200042143" sldId="3194"/>
            <ac:spMk id="3" creationId="{CA04CA0B-59D7-47C7-97CE-C23A6AB009DA}"/>
          </ac:spMkLst>
        </pc:spChg>
        <pc:spChg chg="add del mod ord">
          <ac:chgData name="Precious Miller" userId="755f438f-eb7b-410f-9148-96787fda2df1" providerId="ADAL" clId="{37DB987E-2AFD-4053-931C-6E496E68761B}" dt="2022-01-05T00:37:09.842" v="769" actId="478"/>
          <ac:spMkLst>
            <pc:docMk/>
            <pc:sldMk cId="1200042143" sldId="3194"/>
            <ac:spMk id="4" creationId="{E417ACEB-F9AE-43FE-BE5C-51248692DBB4}"/>
          </ac:spMkLst>
        </pc:spChg>
        <pc:picChg chg="add mod">
          <ac:chgData name="Precious Miller" userId="755f438f-eb7b-410f-9148-96787fda2df1" providerId="ADAL" clId="{37DB987E-2AFD-4053-931C-6E496E68761B}" dt="2022-01-05T00:37:17.590" v="772" actId="1076"/>
          <ac:picMkLst>
            <pc:docMk/>
            <pc:sldMk cId="1200042143" sldId="3194"/>
            <ac:picMk id="5" creationId="{90D2628F-797B-4EA4-B6CA-3B2F9B551B94}"/>
          </ac:picMkLst>
        </pc:picChg>
      </pc:sldChg>
      <pc:sldChg chg="modSp new mod setBg">
        <pc:chgData name="Precious Miller" userId="755f438f-eb7b-410f-9148-96787fda2df1" providerId="ADAL" clId="{37DB987E-2AFD-4053-931C-6E496E68761B}" dt="2022-01-05T00:56:50.063" v="1216" actId="20577"/>
        <pc:sldMkLst>
          <pc:docMk/>
          <pc:sldMk cId="3101087256" sldId="3195"/>
        </pc:sldMkLst>
        <pc:spChg chg="mod">
          <ac:chgData name="Precious Miller" userId="755f438f-eb7b-410f-9148-96787fda2df1" providerId="ADAL" clId="{37DB987E-2AFD-4053-931C-6E496E68761B}" dt="2022-01-05T00:52:05.634" v="1169" actId="20577"/>
          <ac:spMkLst>
            <pc:docMk/>
            <pc:sldMk cId="3101087256" sldId="3195"/>
            <ac:spMk id="2" creationId="{C596B77A-BC0F-41BF-BEDE-3775E1DC7839}"/>
          </ac:spMkLst>
        </pc:spChg>
        <pc:spChg chg="mod">
          <ac:chgData name="Precious Miller" userId="755f438f-eb7b-410f-9148-96787fda2df1" providerId="ADAL" clId="{37DB987E-2AFD-4053-931C-6E496E68761B}" dt="2022-01-05T00:56:50.063" v="1216" actId="20577"/>
          <ac:spMkLst>
            <pc:docMk/>
            <pc:sldMk cId="3101087256" sldId="3195"/>
            <ac:spMk id="3" creationId="{64F7E43C-E5AE-460C-A340-35C4FD220DB4}"/>
          </ac:spMkLst>
        </pc:spChg>
      </pc:sldChg>
      <pc:sldChg chg="del">
        <pc:chgData name="Precious Miller" userId="755f438f-eb7b-410f-9148-96787fda2df1" providerId="ADAL" clId="{37DB987E-2AFD-4053-931C-6E496E68761B}" dt="2022-01-04T19:25:57.928" v="0" actId="2696"/>
        <pc:sldMkLst>
          <pc:docMk/>
          <pc:sldMk cId="1527219369" sldId="322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DA234-CEC2-4CE2-B76A-86DCEFBB8A7A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51E49-B4FE-4C84-AD3C-479AD0465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86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E6605-6956-4311-AC4C-12D05D549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07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E6605-6956-4311-AC4C-12D05D549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351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define a homeless person as “a person without a place to live, often residing in a shelter, an automobile, an abandoned building or outside,” and housing insecurity as, “broader set[s] of challenges such as the inability to pay rent or utilities or the need to move frequently.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Students who struggle to meet basic needs like food, housing, and utilities are vulnerable to enrollment disruptions regardless of their academic ability or potential.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51E49-B4FE-4C84-AD3C-479AD0465E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26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resources from colleges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6C2ED4-ED5E-419C-9598-DF9E190C4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470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95E95-D54F-43F6-8355-925E917A3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6710D-279C-4982-BF8A-52CBFC722A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5254A-61DB-4933-AC1B-FFAD9819C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C7103-266D-41E7-A1B1-1FC8E70B9DC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0261D-D560-4CE3-8CBC-E1B13509B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E6461-7966-4E03-BE09-19016E6DA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949CD-F903-4DD1-9FD3-B95F5E63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97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49F84-CED4-4B37-985A-AD99F1BAF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1BFD6B-ECCF-4EF1-B8ED-7D7BFF01F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0966B-99B1-4215-A68D-3C10A5720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3C11B-20B6-4DEA-B81C-2653A9256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C7103-266D-41E7-A1B1-1FC8E70B9DC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F00963-4A77-4AC1-B53B-20284087F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B6A90-1C06-4AE7-B361-E0EAB8712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949CD-F903-4DD1-9FD3-B95F5E63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59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6D228-B4AD-411D-A290-66BF78BF1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423C5D-4B32-4662-B3F0-3F69245DF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9C2E6-01E3-44F1-8DA3-C5F23A0F1A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C7103-266D-41E7-A1B1-1FC8E70B9DC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6189D-E108-4DD9-9980-C23BBF6CA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4BA8C-23E8-4709-A967-F18CFEC02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949CD-F903-4DD1-9FD3-B95F5E63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86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B51965-9AD1-4B4B-9621-E7912EFD14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A169B-2CF8-40D5-8EC0-856E2CF5E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0F724-C7AB-4AFC-8941-9FE06E638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C7103-266D-41E7-A1B1-1FC8E70B9DC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ED6A8-D359-4B12-834F-A897FD345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3E41C-908F-4CC7-94F9-5764F96C1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949CD-F903-4DD1-9FD3-B95F5E63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8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95E95-D54F-43F6-8355-925E917A3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6710D-279C-4982-BF8A-52CBFC722A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5254A-61DB-4933-AC1B-FFAD9819C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C7103-266D-41E7-A1B1-1FC8E70B9DC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0261D-D560-4CE3-8CBC-E1B13509B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E6461-7966-4E03-BE09-19016E6DA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949CD-F903-4DD1-9FD3-B95F5E63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3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95E95-D54F-43F6-8355-925E917A3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6710D-279C-4982-BF8A-52CBFC722A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5254A-61DB-4933-AC1B-FFAD9819C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C7103-266D-41E7-A1B1-1FC8E70B9DC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0261D-D560-4CE3-8CBC-E1B13509B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E6461-7966-4E03-BE09-19016E6DA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949CD-F903-4DD1-9FD3-B95F5E63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17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B9D39-E59C-41CC-856C-2F007D085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1831F-4D4A-4D78-A192-8BCE03E9F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698B3-DD85-4853-BF40-663EE2BD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C7103-266D-41E7-A1B1-1FC8E70B9DC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78E76-3E8C-472F-8BB6-E533EBD22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98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D6EC2-AF79-4298-A5B1-D1FB6257F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4B834-B356-47EC-A773-FF991B3B9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8ED3A-0CA5-4BAC-AAA7-1269181A20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C7103-266D-41E7-A1B1-1FC8E70B9DC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85353-1521-4C49-99D3-3E9A4A67D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E8404-E75F-4919-91AF-7669444CF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949CD-F903-4DD1-9FD3-B95F5E63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0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BA48-F1DA-4BB9-9D05-0B9BDF9A0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70EF7-3AFF-4234-A763-72D4574B3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4F3F72-4DD2-4004-815B-841ECE9C9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845EE1-9BC4-4FD8-B663-7DD00D25F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C7103-266D-41E7-A1B1-1FC8E70B9DC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25A6F-F77A-4710-A633-0BC4C12EC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A2586-EB10-41DD-A3DA-FCA7EB576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949CD-F903-4DD1-9FD3-B95F5E63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18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8776E-1B23-4D18-8BB0-3B24DBBFE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0F093-503A-4DC4-B987-F5292BBD8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F4263-E240-4F2B-AC1E-BA88DBDE6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3B6BA2-9848-4AD3-80ED-69E8436D7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86076B-6B5F-466D-A80F-FAEA0E4F4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6DCC7C-E7AC-44A9-9A35-C477B11EC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C7103-266D-41E7-A1B1-1FC8E70B9DC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64B0A5-3D86-45AA-A249-E8A199B4C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BF904D-0214-4487-B9EF-EF571AAF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949CD-F903-4DD1-9FD3-B95F5E63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59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1C675-4EEF-4A4C-BB18-342468AA3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6EC266-232D-4503-904B-AE9082F701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C7103-266D-41E7-A1B1-1FC8E70B9DC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B2CEF-9BE9-4891-8B4C-FFE45022E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A6A418-1444-4C7A-AB90-D34492EA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949CD-F903-4DD1-9FD3-B95F5E63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93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95E95-D54F-43F6-8355-925E917A3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6710D-279C-4982-BF8A-52CBFC722A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5254A-61DB-4933-AC1B-FFAD9819C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C7103-266D-41E7-A1B1-1FC8E70B9DC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0261D-D560-4CE3-8CBC-E1B13509B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E6461-7966-4E03-BE09-19016E6DA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949CD-F903-4DD1-9FD3-B95F5E63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70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EF2DE6-8B17-4A1F-ACA5-DEBD8D7112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C7103-266D-41E7-A1B1-1FC8E70B9DC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E02B2D-C856-4C9E-983F-3D535EAA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513E9-1EF1-4B45-B89A-CD870AAC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949CD-F903-4DD1-9FD3-B95F5E63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097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CDB6D-551A-43A5-B70C-2F11A0E47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178F3-ABB8-4A46-AD3B-1C22B9988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F67274-6093-426F-9911-8184C4A0C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0F813-D5EE-4BD9-9BDF-B9500F7CE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C7103-266D-41E7-A1B1-1FC8E70B9DC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3C2DDD-3968-4B57-BDED-FAB9841B9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95469-6262-4216-ABA0-234E9C67C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949CD-F903-4DD1-9FD3-B95F5E63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90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49F84-CED4-4B37-985A-AD99F1BAF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1BFD6B-ECCF-4EF1-B8ED-7D7BFF01F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0966B-99B1-4215-A68D-3C10A5720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3C11B-20B6-4DEA-B81C-2653A9256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C7103-266D-41E7-A1B1-1FC8E70B9DC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F00963-4A77-4AC1-B53B-20284087F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B6A90-1C06-4AE7-B361-E0EAB8712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949CD-F903-4DD1-9FD3-B95F5E63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03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6D228-B4AD-411D-A290-66BF78BF1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423C5D-4B32-4662-B3F0-3F69245DF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9C2E6-01E3-44F1-8DA3-C5F23A0F1A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C7103-266D-41E7-A1B1-1FC8E70B9DC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6189D-E108-4DD9-9980-C23BBF6CA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4BA8C-23E8-4709-A967-F18CFEC02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949CD-F903-4DD1-9FD3-B95F5E63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48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B51965-9AD1-4B4B-9621-E7912EFD14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A169B-2CF8-40D5-8EC0-856E2CF5E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0F724-C7AB-4AFC-8941-9FE06E638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C7103-266D-41E7-A1B1-1FC8E70B9DC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ED6A8-D359-4B12-834F-A897FD345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3E41C-908F-4CC7-94F9-5764F96C1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949CD-F903-4DD1-9FD3-B95F5E63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0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B9D39-E59C-41CC-856C-2F007D085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1831F-4D4A-4D78-A192-8BCE03E9F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698B3-DD85-4853-BF40-663EE2BD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C7103-266D-41E7-A1B1-1FC8E70B9DC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78E76-3E8C-472F-8BB6-E533EBD22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0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D6EC2-AF79-4298-A5B1-D1FB6257F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4B834-B356-47EC-A773-FF991B3B9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8ED3A-0CA5-4BAC-AAA7-1269181A20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C7103-266D-41E7-A1B1-1FC8E70B9DC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85353-1521-4C49-99D3-3E9A4A67D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E8404-E75F-4919-91AF-7669444CF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949CD-F903-4DD1-9FD3-B95F5E63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27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BA48-F1DA-4BB9-9D05-0B9BDF9A0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70EF7-3AFF-4234-A763-72D4574B3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4F3F72-4DD2-4004-815B-841ECE9C9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845EE1-9BC4-4FD8-B663-7DD00D25F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C7103-266D-41E7-A1B1-1FC8E70B9DC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25A6F-F77A-4710-A633-0BC4C12EC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A2586-EB10-41DD-A3DA-FCA7EB576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949CD-F903-4DD1-9FD3-B95F5E63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57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8776E-1B23-4D18-8BB0-3B24DBBFE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0F093-503A-4DC4-B987-F5292BBD8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F4263-E240-4F2B-AC1E-BA88DBDE6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3B6BA2-9848-4AD3-80ED-69E8436D7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86076B-6B5F-466D-A80F-FAEA0E4F4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6DCC7C-E7AC-44A9-9A35-C477B11EC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C7103-266D-41E7-A1B1-1FC8E70B9DC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64B0A5-3D86-45AA-A249-E8A199B4C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BF904D-0214-4487-B9EF-EF571AAF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949CD-F903-4DD1-9FD3-B95F5E63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73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1C675-4EEF-4A4C-BB18-342468AA3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6EC266-232D-4503-904B-AE9082F701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C7103-266D-41E7-A1B1-1FC8E70B9DC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B2CEF-9BE9-4891-8B4C-FFE45022E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A6A418-1444-4C7A-AB90-D34492EA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949CD-F903-4DD1-9FD3-B95F5E63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0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EF2DE6-8B17-4A1F-ACA5-DEBD8D7112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C7103-266D-41E7-A1B1-1FC8E70B9DC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E02B2D-C856-4C9E-983F-3D535EAA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513E9-1EF1-4B45-B89A-CD870AAC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949CD-F903-4DD1-9FD3-B95F5E63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90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CDB6D-551A-43A5-B70C-2F11A0E47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178F3-ABB8-4A46-AD3B-1C22B9988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F67274-6093-426F-9911-8184C4A0C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0F813-D5EE-4BD9-9BDF-B9500F7CE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C7103-266D-41E7-A1B1-1FC8E70B9DCF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3C2DDD-3968-4B57-BDED-FAB9841B9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95469-6262-4216-ABA0-234E9C67C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949CD-F903-4DD1-9FD3-B95F5E63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0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397537-7B22-4CD0-8769-EF5552321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F9B18-D22D-49E8-81DE-3A00BBA2A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3B2417-212A-4EC4-BA52-8582B0074EC1}"/>
              </a:ext>
            </a:extLst>
          </p:cNvPr>
          <p:cNvSpPr txBox="1"/>
          <p:nvPr userDrawn="1"/>
        </p:nvSpPr>
        <p:spPr>
          <a:xfrm>
            <a:off x="4526738" y="6311900"/>
            <a:ext cx="2485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i="1" dirty="0">
                <a:solidFill>
                  <a:srgbClr val="0070C0"/>
                </a:solidFill>
              </a:rPr>
              <a:t>@</a:t>
            </a:r>
            <a:r>
              <a:rPr lang="en-US" sz="1400" i="1" dirty="0" err="1">
                <a:solidFill>
                  <a:srgbClr val="0070C0"/>
                </a:solidFill>
              </a:rPr>
              <a:t>mccacss</a:t>
            </a:r>
            <a:r>
              <a:rPr lang="en-US" sz="1400" i="1" dirty="0">
                <a:solidFill>
                  <a:srgbClr val="0070C0"/>
                </a:solidFill>
              </a:rPr>
              <a:t>   </a:t>
            </a:r>
          </a:p>
          <a:p>
            <a:pPr algn="l"/>
            <a:r>
              <a:rPr lang="en-US" sz="1400" i="1" dirty="0">
                <a:solidFill>
                  <a:srgbClr val="0070C0"/>
                </a:solidFill>
              </a:rPr>
              <a:t>#</a:t>
            </a:r>
            <a:r>
              <a:rPr lang="en-US" sz="1400" i="1" dirty="0" err="1">
                <a:solidFill>
                  <a:srgbClr val="0070C0"/>
                </a:solidFill>
              </a:rPr>
              <a:t>mistudentsuccess</a:t>
            </a:r>
            <a:r>
              <a:rPr lang="en-US" sz="1400" i="1" dirty="0">
                <a:solidFill>
                  <a:srgbClr val="0070C0"/>
                </a:solidFill>
              </a:rPr>
              <a:t>  #</a:t>
            </a:r>
            <a:r>
              <a:rPr lang="en-US" sz="1400" i="1" dirty="0" err="1">
                <a:solidFill>
                  <a:srgbClr val="0070C0"/>
                </a:solidFill>
              </a:rPr>
              <a:t>mibestcc</a:t>
            </a:r>
            <a:endParaRPr lang="en-US" sz="1400" i="1" dirty="0">
              <a:solidFill>
                <a:srgbClr val="0070C0"/>
              </a:solidFill>
            </a:endParaRPr>
          </a:p>
        </p:txBody>
      </p:sp>
      <p:pic>
        <p:nvPicPr>
          <p:cNvPr id="11" name="Picture 10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37C9DA7C-CAF6-4E31-B8EF-8181C4802BD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948" y="5250921"/>
            <a:ext cx="1478174" cy="151765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49A15EB-8DE5-42FC-A2F2-96B74ED0DE9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181546" y="6400914"/>
            <a:ext cx="345192" cy="345192"/>
          </a:xfrm>
          <a:prstGeom prst="rect">
            <a:avLst/>
          </a:prstGeom>
        </p:spPr>
      </p:pic>
      <p:pic>
        <p:nvPicPr>
          <p:cNvPr id="8" name="Picture 7" descr="A close up of a clock&#10;&#10;Description automatically generated">
            <a:extLst>
              <a:ext uri="{FF2B5EF4-FFF2-40B4-BE49-F238E27FC236}">
                <a16:creationId xmlns:a16="http://schemas.microsoft.com/office/drawing/2014/main" id="{A98C37E5-B3CF-4C14-AB12-A93B26FD6DA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" y="6010186"/>
            <a:ext cx="1892285" cy="79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8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397537-7B22-4CD0-8769-EF5552321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F9B18-D22D-49E8-81DE-3A00BBA2A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3B2417-212A-4EC4-BA52-8582B0074EC1}"/>
              </a:ext>
            </a:extLst>
          </p:cNvPr>
          <p:cNvSpPr txBox="1"/>
          <p:nvPr userDrawn="1"/>
        </p:nvSpPr>
        <p:spPr>
          <a:xfrm>
            <a:off x="4526738" y="6311900"/>
            <a:ext cx="2485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i="1">
                <a:solidFill>
                  <a:srgbClr val="0070C0"/>
                </a:solidFill>
              </a:rPr>
              <a:t>@</a:t>
            </a:r>
            <a:r>
              <a:rPr lang="en-US" sz="1400" i="1" err="1">
                <a:solidFill>
                  <a:srgbClr val="0070C0"/>
                </a:solidFill>
              </a:rPr>
              <a:t>mccacss</a:t>
            </a:r>
            <a:r>
              <a:rPr lang="en-US" sz="1400" i="1">
                <a:solidFill>
                  <a:srgbClr val="0070C0"/>
                </a:solidFill>
              </a:rPr>
              <a:t>   </a:t>
            </a:r>
          </a:p>
          <a:p>
            <a:pPr algn="l"/>
            <a:r>
              <a:rPr lang="en-US" sz="1400" i="1">
                <a:solidFill>
                  <a:srgbClr val="0070C0"/>
                </a:solidFill>
              </a:rPr>
              <a:t>#</a:t>
            </a:r>
            <a:r>
              <a:rPr lang="en-US" sz="1400" i="1" err="1">
                <a:solidFill>
                  <a:srgbClr val="0070C0"/>
                </a:solidFill>
              </a:rPr>
              <a:t>mistudentsuccess</a:t>
            </a:r>
            <a:r>
              <a:rPr lang="en-US" sz="1400" i="1">
                <a:solidFill>
                  <a:srgbClr val="0070C0"/>
                </a:solidFill>
              </a:rPr>
              <a:t>  #</a:t>
            </a:r>
            <a:r>
              <a:rPr lang="en-US" sz="1400" i="1" err="1">
                <a:solidFill>
                  <a:srgbClr val="0070C0"/>
                </a:solidFill>
              </a:rPr>
              <a:t>mibestcc</a:t>
            </a:r>
            <a:endParaRPr lang="en-US" sz="1400" i="1">
              <a:solidFill>
                <a:srgbClr val="0070C0"/>
              </a:solidFill>
            </a:endParaRPr>
          </a:p>
        </p:txBody>
      </p:sp>
      <p:pic>
        <p:nvPicPr>
          <p:cNvPr id="11" name="Picture 10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37C9DA7C-CAF6-4E31-B8EF-8181C4802BD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948" y="5250921"/>
            <a:ext cx="1478174" cy="151765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49A15EB-8DE5-42FC-A2F2-96B74ED0DE9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181546" y="6400914"/>
            <a:ext cx="345192" cy="345192"/>
          </a:xfrm>
          <a:prstGeom prst="rect">
            <a:avLst/>
          </a:prstGeom>
        </p:spPr>
      </p:pic>
      <p:pic>
        <p:nvPicPr>
          <p:cNvPr id="8" name="Picture 7" descr="A close up of a clock&#10;&#10;Description automatically generated">
            <a:extLst>
              <a:ext uri="{FF2B5EF4-FFF2-40B4-BE49-F238E27FC236}">
                <a16:creationId xmlns:a16="http://schemas.microsoft.com/office/drawing/2014/main" id="{A98C37E5-B3CF-4C14-AB12-A93B26FD6DA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" y="6010186"/>
            <a:ext cx="1892285" cy="79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6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pmiller@mcca.org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kgiardello@mcca.org" TargetMode="External"/><Relationship Id="rId5" Type="http://schemas.openxmlformats.org/officeDocument/2006/relationships/hyperlink" Target="mailto:jschanker@mcca.org" TargetMode="External"/><Relationship Id="rId4" Type="http://schemas.openxmlformats.org/officeDocument/2006/relationships/hyperlink" Target="mailto:eorians@mcca.or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cca.org/events.cfm?filter_eventCategoryID=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newmibridges.michigan.gov/s/isd-landing-page?language=en_US" TargetMode="External"/><Relationship Id="rId5" Type="http://schemas.openxmlformats.org/officeDocument/2006/relationships/hyperlink" Target="https://www.michigan.gov/mshda/" TargetMode="External"/><Relationship Id="rId4" Type="http://schemas.openxmlformats.org/officeDocument/2006/relationships/hyperlink" Target="https://www.trelliscompany.org/research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91343-9D78-4785-8753-B70A7A80E2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Addressing Housing Insecurity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625440-BF9E-4E93-93D0-44411E1AE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0685" y="3944938"/>
            <a:ext cx="10190629" cy="1655762"/>
          </a:xfrm>
        </p:spPr>
        <p:txBody>
          <a:bodyPr>
            <a:normAutofit/>
          </a:bodyPr>
          <a:lstStyle/>
          <a:p>
            <a:r>
              <a:rPr lang="en-US" dirty="0"/>
              <a:t>Facilitated in partnership with Michigan State Housing Development Authority</a:t>
            </a:r>
          </a:p>
          <a:p>
            <a:r>
              <a:rPr lang="en-US" dirty="0"/>
              <a:t>Zoom</a:t>
            </a:r>
          </a:p>
          <a:p>
            <a:r>
              <a:rPr lang="en-US" dirty="0"/>
              <a:t>January 18, 2022</a:t>
            </a:r>
          </a:p>
        </p:txBody>
      </p:sp>
    </p:spTree>
    <p:extLst>
      <p:ext uri="{BB962C8B-B14F-4D97-AF65-F5344CB8AC3E}">
        <p14:creationId xmlns:p14="http://schemas.microsoft.com/office/powerpoint/2010/main" val="3594073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82642-CC69-4F7C-8631-A2F94AFA2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38F21-56CA-4555-BF10-692F98854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6330"/>
            <a:ext cx="948864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Precious Miller, Coordinator of MI-BEST</a:t>
            </a:r>
          </a:p>
          <a:p>
            <a:pPr marL="0" indent="0">
              <a:buNone/>
            </a:pPr>
            <a:r>
              <a:rPr lang="en-US" sz="2400" dirty="0">
                <a:hlinkClick r:id="rId3"/>
              </a:rPr>
              <a:t>pmiller@mcca.org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2400" dirty="0"/>
              <a:t>Erica </a:t>
            </a:r>
            <a:r>
              <a:rPr lang="en-US" sz="2400" dirty="0" err="1"/>
              <a:t>Orians</a:t>
            </a:r>
            <a:r>
              <a:rPr lang="en-US" sz="2400" dirty="0"/>
              <a:t>, Executive Director </a:t>
            </a:r>
          </a:p>
          <a:p>
            <a:pPr marL="0" indent="0">
              <a:buNone/>
            </a:pPr>
            <a:r>
              <a:rPr lang="en-US" sz="2400" dirty="0">
                <a:hlinkClick r:id="rId4"/>
              </a:rPr>
              <a:t>eorians@mcca.org</a:t>
            </a:r>
            <a:endParaRPr lang="en-US" sz="2400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2400" dirty="0"/>
              <a:t>Jenny </a:t>
            </a:r>
            <a:r>
              <a:rPr lang="en-US" sz="2400" dirty="0" err="1"/>
              <a:t>Schanker</a:t>
            </a:r>
            <a:r>
              <a:rPr lang="en-US" sz="2400" dirty="0"/>
              <a:t>, Director of Research and Institutional Practice </a:t>
            </a:r>
          </a:p>
          <a:p>
            <a:pPr marL="0" indent="0">
              <a:buNone/>
            </a:pPr>
            <a:r>
              <a:rPr lang="en-US" sz="2400" dirty="0">
                <a:hlinkClick r:id="rId5"/>
              </a:rPr>
              <a:t>jschanker@mcca.org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400" dirty="0"/>
              <a:t>Katie </a:t>
            </a:r>
            <a:r>
              <a:rPr lang="en-US" sz="2400" dirty="0" err="1"/>
              <a:t>Giardello</a:t>
            </a:r>
            <a:r>
              <a:rPr lang="en-US" sz="2400" dirty="0"/>
              <a:t>, Manager of Network Engagement</a:t>
            </a:r>
          </a:p>
          <a:p>
            <a:pPr marL="0" indent="0">
              <a:buNone/>
            </a:pPr>
            <a:r>
              <a:rPr lang="en-US" sz="2400" dirty="0">
                <a:hlinkClick r:id="rId6"/>
              </a:rPr>
              <a:t>kgiardello@mcca.org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3126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21554A-FCDB-40CF-939D-EA878D96B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en-US" sz="3800">
                <a:solidFill>
                  <a:srgbClr val="FFFFFF"/>
                </a:solidFill>
              </a:rPr>
              <a:t>References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A36BD-9418-4BF1-8972-2DF0CBE5D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600" dirty="0">
                <a:hlinkClick r:id="rId3"/>
              </a:rPr>
              <a:t>MCCA Events</a:t>
            </a:r>
            <a:endParaRPr lang="en-US" sz="2600" dirty="0"/>
          </a:p>
          <a:p>
            <a:pPr marL="0" indent="0">
              <a:buNone/>
            </a:pPr>
            <a:r>
              <a:rPr lang="en-US" sz="2600" u="sng" dirty="0">
                <a:hlinkClick r:id="rId4"/>
              </a:rPr>
              <a:t>Trellis Research</a:t>
            </a:r>
            <a:endParaRPr lang="en-US" sz="2600" u="sng" dirty="0"/>
          </a:p>
          <a:p>
            <a:pPr marL="0" indent="0">
              <a:buNone/>
            </a:pPr>
            <a:r>
              <a:rPr lang="en-US" sz="2600" u="sng" dirty="0">
                <a:hlinkClick r:id="rId5"/>
              </a:rPr>
              <a:t>MSHDA </a:t>
            </a:r>
            <a:endParaRPr lang="en-US" sz="2600" u="sng" dirty="0"/>
          </a:p>
          <a:p>
            <a:pPr marL="0" indent="0">
              <a:buNone/>
            </a:pPr>
            <a:r>
              <a:rPr lang="en-US" sz="2600" u="sng" dirty="0" err="1">
                <a:hlinkClick r:id="rId6"/>
              </a:rPr>
              <a:t>MiBridges</a:t>
            </a:r>
            <a:r>
              <a:rPr lang="en-US" sz="2600" u="sng" dirty="0"/>
              <a:t> </a:t>
            </a:r>
          </a:p>
          <a:p>
            <a:pPr marL="0" indent="0"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009015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82798C-F0A1-49A6-974D-AE9200E2B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08" y="1626368"/>
            <a:ext cx="2264448" cy="3046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Jenny Schanker">
            <a:extLst>
              <a:ext uri="{FF2B5EF4-FFF2-40B4-BE49-F238E27FC236}">
                <a16:creationId xmlns:a16="http://schemas.microsoft.com/office/drawing/2014/main" id="{EA95F613-6F2A-41B9-8D46-FB80625C8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014"/>
          <a:stretch/>
        </p:blipFill>
        <p:spPr bwMode="auto">
          <a:xfrm>
            <a:off x="3308831" y="1601387"/>
            <a:ext cx="2560320" cy="3071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E32F2F4-9754-4BBE-80AA-DADEB062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MCSS Staff</a:t>
            </a:r>
          </a:p>
        </p:txBody>
      </p:sp>
      <p:pic>
        <p:nvPicPr>
          <p:cNvPr id="1026" name="Picture 2" descr="Erica Orians">
            <a:extLst>
              <a:ext uri="{FF2B5EF4-FFF2-40B4-BE49-F238E27FC236}">
                <a16:creationId xmlns:a16="http://schemas.microsoft.com/office/drawing/2014/main" id="{2F5FE028-0185-4444-A3D8-F3D28B50A5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306826" y="1601837"/>
            <a:ext cx="2457114" cy="3074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377525-5CE7-4504-8986-9E0D1D33F421}"/>
              </a:ext>
            </a:extLst>
          </p:cNvPr>
          <p:cNvSpPr txBox="1"/>
          <p:nvPr/>
        </p:nvSpPr>
        <p:spPr>
          <a:xfrm>
            <a:off x="172004" y="4961398"/>
            <a:ext cx="299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Precious Miller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60BE3D-96A1-4D4D-B660-6D8CF0A08E00}"/>
              </a:ext>
            </a:extLst>
          </p:cNvPr>
          <p:cNvSpPr txBox="1"/>
          <p:nvPr/>
        </p:nvSpPr>
        <p:spPr>
          <a:xfrm>
            <a:off x="6026484" y="4961398"/>
            <a:ext cx="299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Erica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Orians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D86531-E9A2-458F-9A69-F217E4E2F729}"/>
              </a:ext>
            </a:extLst>
          </p:cNvPr>
          <p:cNvSpPr txBox="1"/>
          <p:nvPr/>
        </p:nvSpPr>
        <p:spPr>
          <a:xfrm>
            <a:off x="3090612" y="4961398"/>
            <a:ext cx="299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Jenny Schanker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7732FA-A812-46CF-8E24-1B52B40C013F}"/>
              </a:ext>
            </a:extLst>
          </p:cNvPr>
          <p:cNvSpPr txBox="1"/>
          <p:nvPr/>
        </p:nvSpPr>
        <p:spPr>
          <a:xfrm>
            <a:off x="9064539" y="4961398"/>
            <a:ext cx="299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Katie Giardello</a:t>
            </a:r>
          </a:p>
        </p:txBody>
      </p:sp>
      <p:pic>
        <p:nvPicPr>
          <p:cNvPr id="3" name="Picture 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4A787E50-A1C0-4E20-9255-4EBC454F2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21" y="1599106"/>
            <a:ext cx="2629070" cy="3074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0654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8AA53-A8A2-4121-A06F-E141DA2FD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Welcome!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325F1-D947-4C1B-A774-1E1043BE1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4208" y="1257300"/>
            <a:ext cx="5061179" cy="46037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Sue Ortiz</a:t>
            </a:r>
          </a:p>
          <a:p>
            <a:pPr marL="0" indent="0">
              <a:buNone/>
            </a:pPr>
            <a:r>
              <a:rPr lang="en-US" sz="2400" dirty="0"/>
              <a:t>Chief Program Officer</a:t>
            </a:r>
          </a:p>
          <a:p>
            <a:pPr marL="0" indent="0">
              <a:buNone/>
            </a:pPr>
            <a:r>
              <a:rPr lang="en-US" sz="2400" dirty="0"/>
              <a:t>Habitat for Humanity Michigan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400" dirty="0"/>
              <a:t>Diana Hanna</a:t>
            </a:r>
          </a:p>
          <a:p>
            <a:pPr marL="0" indent="0">
              <a:buNone/>
            </a:pPr>
            <a:r>
              <a:rPr lang="en-US" sz="2400" dirty="0"/>
              <a:t>Housing and Family Services Director</a:t>
            </a:r>
          </a:p>
          <a:p>
            <a:pPr marL="0" indent="0">
              <a:buNone/>
            </a:pPr>
            <a:r>
              <a:rPr lang="en-US" sz="2400" dirty="0"/>
              <a:t>True North Community Services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43901A5-9160-474C-B169-AA641BE88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38" y="2716306"/>
            <a:ext cx="5061179" cy="106284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931AD0-0DE0-4627-9B33-F58737FA6718}"/>
              </a:ext>
            </a:extLst>
          </p:cNvPr>
          <p:cNvCxnSpPr/>
          <p:nvPr/>
        </p:nvCxnSpPr>
        <p:spPr>
          <a:xfrm>
            <a:off x="6367182" y="3543300"/>
            <a:ext cx="4222376" cy="0"/>
          </a:xfrm>
          <a:prstGeom prst="line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907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3ED1F8-1D40-47E9-9176-6F20AC5C4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3023" y="1928635"/>
            <a:ext cx="4090802" cy="82391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0"/>
              <a:t>Use Chat to ask questions </a:t>
            </a:r>
          </a:p>
          <a:p>
            <a:pPr algn="ctr"/>
            <a:r>
              <a:rPr lang="en-US" b="0"/>
              <a:t>and share resources (and links)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17A39CF-CC2D-4295-8009-CAF0E5037F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20049" y="2570833"/>
            <a:ext cx="3794051" cy="82391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0"/>
              <a:t>Raise hand to speak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E9FB24-428E-4E41-AFF4-917A481A5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952" y="2779733"/>
            <a:ext cx="3234147" cy="3531803"/>
          </a:xfrm>
          <a:prstGeom prst="rect">
            <a:avLst/>
          </a:prstGeom>
        </p:spPr>
      </p:pic>
      <p:pic>
        <p:nvPicPr>
          <p:cNvPr id="1026" name="Picture 2" descr="Nonverbal Feedback During Meetings – Zoom Help Center">
            <a:extLst>
              <a:ext uri="{FF2B5EF4-FFF2-40B4-BE49-F238E27FC236}">
                <a16:creationId xmlns:a16="http://schemas.microsoft.com/office/drawing/2014/main" id="{CB3B01FD-35AC-49D1-86FF-2A7263634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828" y="3632692"/>
            <a:ext cx="3670359" cy="1274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2A1498-7495-42D9-BF9A-63464C630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2731" y="5890876"/>
            <a:ext cx="1914310" cy="841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9BC1D0-9E43-4143-9C45-8BBEA861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152" t="31622" r="26978" b="31681"/>
          <a:stretch/>
        </p:blipFill>
        <p:spPr>
          <a:xfrm>
            <a:off x="267248" y="2984359"/>
            <a:ext cx="3812859" cy="2600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6D67D7-0979-4261-941F-46CF028288D1}"/>
              </a:ext>
            </a:extLst>
          </p:cNvPr>
          <p:cNvSpPr txBox="1"/>
          <p:nvPr/>
        </p:nvSpPr>
        <p:spPr>
          <a:xfrm>
            <a:off x="267248" y="1983106"/>
            <a:ext cx="3812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Rename yourself to include your college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1D8985B-18F9-42AC-847A-3E0EFC348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Engagement</a:t>
            </a:r>
          </a:p>
        </p:txBody>
      </p:sp>
    </p:spTree>
    <p:extLst>
      <p:ext uri="{BB962C8B-B14F-4D97-AF65-F5344CB8AC3E}">
        <p14:creationId xmlns:p14="http://schemas.microsoft.com/office/powerpoint/2010/main" val="2524080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B65E37-045A-4104-A9AC-90507C6D1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6216DBD-73F9-446B-94D5-EB82B1F11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9am Welcome, Introductions, Data Review </a:t>
            </a:r>
          </a:p>
          <a:p>
            <a:pPr marL="0" indent="0">
              <a:buNone/>
            </a:pPr>
            <a:r>
              <a:rPr lang="en-US" sz="3200" dirty="0"/>
              <a:t>9:05am Housing Counseling Services</a:t>
            </a:r>
          </a:p>
          <a:p>
            <a:pPr marL="0" indent="0">
              <a:buNone/>
            </a:pPr>
            <a:r>
              <a:rPr lang="en-US" sz="3200" dirty="0"/>
              <a:t>9:30am Homeless Services</a:t>
            </a:r>
          </a:p>
          <a:p>
            <a:pPr marL="0" indent="0">
              <a:buNone/>
            </a:pPr>
            <a:r>
              <a:rPr lang="en-US" sz="3200" dirty="0"/>
              <a:t>9:55am Conclusion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601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4BB8E-A997-45BB-9488-9DD6C8C28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Michigan Students &amp; Housing Insecurity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4CA0B-59D7-47C7-97CE-C23A6AB00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0935" y="1316878"/>
            <a:ext cx="6172200" cy="4873625"/>
          </a:xfrm>
        </p:spPr>
        <p:txBody>
          <a:bodyPr/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Almost </a:t>
            </a:r>
            <a:r>
              <a:rPr lang="en-US" sz="2000" b="1" i="0" u="none" strike="noStrike" baseline="0" dirty="0">
                <a:solidFill>
                  <a:schemeClr val="accent1"/>
                </a:solidFill>
                <a:latin typeface="Calibri" panose="020F0502020204030204" pitchFamily="34" charset="0"/>
              </a:rPr>
              <a:t>half of respondents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showed signs of being </a:t>
            </a:r>
            <a:r>
              <a:rPr lang="en-US" sz="2000" b="1" i="0" u="none" strike="noStrike" baseline="0" dirty="0">
                <a:solidFill>
                  <a:schemeClr val="accent1"/>
                </a:solidFill>
                <a:latin typeface="Calibri" panose="020F0502020204030204" pitchFamily="34" charset="0"/>
              </a:rPr>
              <a:t>housing insecure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within the 12 months prior to the Fall 2020 Survey.</a:t>
            </a:r>
          </a:p>
          <a:p>
            <a:pPr marL="0" indent="0" algn="l">
              <a:buNone/>
            </a:pPr>
            <a:endParaRPr lang="en-US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15% of respondents indicated being </a:t>
            </a:r>
            <a:r>
              <a:rPr lang="en-US" sz="2000" b="1" i="0" u="none" strike="noStrike" baseline="0" dirty="0">
                <a:solidFill>
                  <a:schemeClr val="accent1"/>
                </a:solidFill>
                <a:latin typeface="Calibri" panose="020F0502020204030204" pitchFamily="34" charset="0"/>
              </a:rPr>
              <a:t>homeless since starting college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or within the 12 months prior to the survey. </a:t>
            </a:r>
          </a:p>
          <a:p>
            <a:pPr marL="0" indent="0" algn="l">
              <a:buNone/>
            </a:pPr>
            <a:endParaRPr lang="en-US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R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espondents with housing insecurity also responded at higher rates that they </a:t>
            </a:r>
            <a:r>
              <a:rPr lang="en-US" sz="2000" b="1" i="0" u="none" strike="noStrike" baseline="0" dirty="0">
                <a:solidFill>
                  <a:schemeClr val="accent1"/>
                </a:solidFill>
                <a:latin typeface="Calibri" panose="020F0502020204030204" pitchFamily="34" charset="0"/>
              </a:rPr>
              <a:t>worry about having enough money to pay for school. 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D2628F-797B-4EA4-B6CA-3B2F9B551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62" y="2393576"/>
            <a:ext cx="4792288" cy="252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42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 up image of hands applauding">
            <a:extLst>
              <a:ext uri="{FF2B5EF4-FFF2-40B4-BE49-F238E27FC236}">
                <a16:creationId xmlns:a16="http://schemas.microsoft.com/office/drawing/2014/main" id="{778013E2-38AD-4ECD-9FA8-C5578FAA8D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-1" y="-134460"/>
            <a:ext cx="12192000" cy="6857990"/>
          </a:xfrm>
          <a:prstGeom prst="rect">
            <a:avLst/>
          </a:prstGeom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54359F-14C8-451F-A04A-60F8737E8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Welcome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6B52F-E2FF-447A-985D-2578989D0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/>
              <a:t>Sue Ortiz</a:t>
            </a:r>
          </a:p>
          <a:p>
            <a:pPr marL="0" indent="0">
              <a:buNone/>
            </a:pPr>
            <a:r>
              <a:rPr lang="en-US" sz="1800"/>
              <a:t>Chief Program Officer</a:t>
            </a:r>
          </a:p>
          <a:p>
            <a:pPr marL="0" indent="0">
              <a:buNone/>
            </a:pPr>
            <a:r>
              <a:rPr lang="en-US" sz="1800"/>
              <a:t>Habitat for Humanity Michigan</a:t>
            </a:r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r>
              <a:rPr lang="en-US" sz="1800"/>
              <a:t>Diana Hanna</a:t>
            </a:r>
          </a:p>
          <a:p>
            <a:pPr marL="0" indent="0">
              <a:buNone/>
            </a:pPr>
            <a:r>
              <a:rPr lang="en-US" sz="1800"/>
              <a:t>Housing and Family Services Director</a:t>
            </a:r>
          </a:p>
          <a:p>
            <a:pPr marL="0" indent="0">
              <a:buNone/>
            </a:pPr>
            <a:r>
              <a:rPr lang="en-US" sz="1800"/>
              <a:t>True North Community Services</a:t>
            </a:r>
          </a:p>
        </p:txBody>
      </p:sp>
    </p:spTree>
    <p:extLst>
      <p:ext uri="{BB962C8B-B14F-4D97-AF65-F5344CB8AC3E}">
        <p14:creationId xmlns:p14="http://schemas.microsoft.com/office/powerpoint/2010/main" val="1726631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6B77A-BC0F-41BF-BEDE-3775E1DC7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7E43C-E5AE-460C-A340-35C4FD220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Share this information with your circle</a:t>
            </a:r>
          </a:p>
          <a:p>
            <a:pPr marL="0" indent="0">
              <a:buNone/>
            </a:pPr>
            <a:r>
              <a:rPr lang="en-US" dirty="0"/>
              <a:t>Create communication strategy to share w/ students</a:t>
            </a:r>
          </a:p>
          <a:p>
            <a:pPr marL="0" indent="0">
              <a:buNone/>
            </a:pPr>
            <a:r>
              <a:rPr lang="en-US" dirty="0"/>
              <a:t>Connect with your local resource agency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087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52176-8DED-4109-881A-5F063BE65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us on Social Media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B985C9-FB0A-4D55-BF1E-8BE1CC367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0556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D9814011A6E443A2F01F814C763961" ma:contentTypeVersion="13" ma:contentTypeDescription="Create a new document." ma:contentTypeScope="" ma:versionID="b4351830a2f1f3dfe49b85b0487751ae">
  <xsd:schema xmlns:xsd="http://www.w3.org/2001/XMLSchema" xmlns:xs="http://www.w3.org/2001/XMLSchema" xmlns:p="http://schemas.microsoft.com/office/2006/metadata/properties" xmlns:ns2="e641db3c-9230-4935-a5ac-cf79bff94bbb" xmlns:ns3="5579b7cc-f02f-406a-8e74-b4d4d3196546" targetNamespace="http://schemas.microsoft.com/office/2006/metadata/properties" ma:root="true" ma:fieldsID="a00cad6ec02eb28c0fc277721a0279f1" ns2:_="" ns3:_="">
    <xsd:import namespace="e641db3c-9230-4935-a5ac-cf79bff94bbb"/>
    <xsd:import namespace="5579b7cc-f02f-406a-8e74-b4d4d31965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1db3c-9230-4935-a5ac-cf79bff94b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79b7cc-f02f-406a-8e74-b4d4d319654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78B048-0DD6-4121-920B-1B4032D7BD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F40483-9B20-4208-A860-59CC295678C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C7BAB39-24EA-4704-9028-4B14B40D0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41db3c-9230-4935-a5ac-cf79bff94bbb"/>
    <ds:schemaRef ds:uri="5579b7cc-f02f-406a-8e74-b4d4d31965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2698</TotalTime>
  <Words>352</Words>
  <Application>Microsoft Office PowerPoint</Application>
  <PresentationFormat>Widescreen</PresentationFormat>
  <Paragraphs>74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1_Office Theme</vt:lpstr>
      <vt:lpstr>Office Theme</vt:lpstr>
      <vt:lpstr>Addressing Housing Insecurity</vt:lpstr>
      <vt:lpstr>MCSS Staff</vt:lpstr>
      <vt:lpstr>Welcome!</vt:lpstr>
      <vt:lpstr>Engagement</vt:lpstr>
      <vt:lpstr>Agenda</vt:lpstr>
      <vt:lpstr>Michigan Students &amp; Housing Insecurity</vt:lpstr>
      <vt:lpstr>Welcome</vt:lpstr>
      <vt:lpstr>Conclusion</vt:lpstr>
      <vt:lpstr>Follow us on Social Media</vt:lpstr>
      <vt:lpstr>Contact Us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Students and Economic Stability</dc:title>
  <dc:creator>Precious Miller</dc:creator>
  <cp:lastModifiedBy>Precious Miller</cp:lastModifiedBy>
  <cp:revision>5</cp:revision>
  <dcterms:created xsi:type="dcterms:W3CDTF">2021-03-30T00:57:56Z</dcterms:created>
  <dcterms:modified xsi:type="dcterms:W3CDTF">2022-01-18T14:55:45Z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0x01010084D9814011A6E443A2F01F814C763961</vt:lpwstr>
  </property>
</Properties>
</file>