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78" r:id="rId4"/>
    <p:sldId id="280" r:id="rId5"/>
    <p:sldId id="256" r:id="rId6"/>
    <p:sldId id="259" r:id="rId7"/>
    <p:sldId id="260" r:id="rId8"/>
    <p:sldId id="263" r:id="rId9"/>
    <p:sldId id="261" r:id="rId10"/>
    <p:sldId id="267" r:id="rId11"/>
    <p:sldId id="265" r:id="rId12"/>
    <p:sldId id="262" r:id="rId13"/>
    <p:sldId id="264" r:id="rId14"/>
    <p:sldId id="296" r:id="rId15"/>
    <p:sldId id="288" r:id="rId16"/>
    <p:sldId id="282" r:id="rId17"/>
    <p:sldId id="283" r:id="rId18"/>
    <p:sldId id="284" r:id="rId19"/>
    <p:sldId id="285" r:id="rId20"/>
    <p:sldId id="287" r:id="rId21"/>
    <p:sldId id="258" r:id="rId22"/>
    <p:sldId id="299" r:id="rId23"/>
    <p:sldId id="295" r:id="rId24"/>
    <p:sldId id="268" r:id="rId25"/>
    <p:sldId id="276" r:id="rId26"/>
    <p:sldId id="275" r:id="rId27"/>
    <p:sldId id="274" r:id="rId28"/>
    <p:sldId id="272" r:id="rId29"/>
    <p:sldId id="271" r:id="rId30"/>
    <p:sldId id="270" r:id="rId31"/>
    <p:sldId id="277" r:id="rId32"/>
    <p:sldId id="297" r:id="rId33"/>
    <p:sldId id="281" r:id="rId34"/>
    <p:sldId id="290" r:id="rId35"/>
    <p:sldId id="291" r:id="rId36"/>
    <p:sldId id="292" r:id="rId37"/>
    <p:sldId id="293" r:id="rId38"/>
    <p:sldId id="2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Giardello" initials="KG" lastIdx="2" clrIdx="0">
    <p:extLst>
      <p:ext uri="{19B8F6BF-5375-455C-9EA6-DF929625EA0E}">
        <p15:presenceInfo xmlns:p15="http://schemas.microsoft.com/office/powerpoint/2012/main" userId="Katie Giard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99F5-7B85-4B89-B850-65FD08DF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BA780-B7B2-438C-8188-C647E820B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DBB6-FF49-4B0D-881A-D8791D3B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361A-AF5F-4EEA-9366-4578C8B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6BD21-A2E9-4FF0-829B-70426CA6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A663-866B-4033-8039-363AA381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507C8-2331-4BA9-9FF8-05E4FA602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A05F4-933D-41C6-BEDE-DEC56847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4903D-1CF5-44A5-BEF2-27E5A80B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61B71-BE94-4634-BAD0-ACA8AD98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114B8-32F3-4DCC-A69C-D7DAA2AFB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8B305-76E1-48BC-84A2-302E52905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B93F0-F816-4168-9FB0-D7A53CD1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2758B-9251-4E28-BBF5-124A112F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851A3-165C-4528-823E-80C2E429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DBC2-61EA-4C23-8168-06262CB1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BFF0-2327-4C1B-8647-A31F6A7BF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0C91E-67D2-47EA-ACAA-2C991BC0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4721D-726F-4E3B-B4DA-A2516C85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F954-4A18-43DC-A84F-92844C7D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9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F01A-F5B2-4D4C-AE47-DC3C61D9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A5EA0-AC4F-40CE-A07F-948391AB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CE687-5EB8-4B52-8DB4-E0CFDC4E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D34F2-9C08-47E6-BB9B-AAA7E731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D35A9-F673-437D-A00C-3FA73BE0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CAEE-45AA-4359-9FF6-65878560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2F814-4ED8-4052-BB29-2EB9205CB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3B6B-B196-441F-A0CC-080A0FE75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DFA93-2E47-4755-A2D9-C8820CC4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9E76C-B688-48CE-BACE-99E5BD2E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6B26B-4AD9-4237-92F0-95F618E5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0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4652-A0C8-43A9-B592-1B47ADBF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87033-BC3B-4968-9B16-A9BD22B0D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E6CA9-9AAE-482B-96D5-40020A821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78528-85A6-400F-B6CD-8CEB30E5D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6711E-0C33-4238-88E0-045AD4CF1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3D5B8-99F5-4ECD-AF9B-E04039BF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C8EF0-8DC7-4BBC-9D6C-CE935B70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B02CD-D084-445F-BE1C-889983B7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6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F8F6-A683-40DE-B100-3F472852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AED72-F563-4C0F-8B93-D4C69630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4DE46-5092-4386-8CE5-DC06104B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7FB48-BE9E-4335-8736-D20058FB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4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294FA-19F8-4C05-AA67-35A1F074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C1739-18D4-4EA4-8864-17CFC7F1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C2CA-4BB3-477F-BF99-DAE51CF5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D215-2638-499F-9023-A5FAFC7C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B99B7-804C-46A0-ACFD-C55CD00A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27EB6-7491-41C0-814F-1109A199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596F2-B4B5-49F2-832F-DE9DA016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F369D-BCBE-410A-812D-54F390CF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FEC41-536D-49F2-AC77-ED137465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8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FF1A-DC63-40B1-8D64-0EE5D2E8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2FB9B-B5F8-426D-AAE4-C4FA6BB0E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8D3DA-064A-4B28-824C-B6EFEEA9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87AC9-5A24-4D73-9D77-B704DF69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59EB5-AF4F-4D2C-B150-A559CAE1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4EF80-CE24-4A72-8174-8FC072B5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F3FF1B-DF28-4021-98A3-022C0133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FD9F2-2239-459A-A460-50C6704A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AAE8-65E8-412E-9459-44745CB4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DEF9-A56B-4D27-949D-AA3796A54D1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F863E-80ED-401A-BBBF-1F88F4E33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B01B9-C081-467F-9BE0-6F18676FC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7E9B-4941-49D5-807B-645DA1AA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zTNsFcbdm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scnews.org/reverse-transfer-a-commitment-to-student-succes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arsoned.com/education-blog/skills-gap-pipelines-reverse-transfer-workforce-developmen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Lwp1sLJ1V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e_iCkFsQK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w.ly/ehBl30c8Fps" TargetMode="External"/><Relationship Id="rId2" Type="http://schemas.openxmlformats.org/officeDocument/2006/relationships/hyperlink" Target="http://gph.is/2klSKN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ph.is/299zQon" TargetMode="External"/><Relationship Id="rId4" Type="http://schemas.openxmlformats.org/officeDocument/2006/relationships/hyperlink" Target="http://ow.ly/rDWd30c8FHZ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news.com/education/community-colleges/articles/2015/02/18/finish-a-2-year-degree-at-a-4-year-college-with-a-reverse-transfe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uhcc.hawaii.edu/degree_value/valueOfDegree.ph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j.com/articles/63720-when-looking-back-moves-people-ahead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iOh0OqUb5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sburgdailynews.com/news/done-the-work-then-accept-the-degree/article_7a8746ea-021d-575f-b817-797d3f7a2bd8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w.ly/zUa630c3x4W" TargetMode="External"/><Relationship Id="rId2" Type="http://schemas.openxmlformats.org/officeDocument/2006/relationships/hyperlink" Target="http://ow.ly/19Dw30c3vN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9884-2372-49E0-81D7-8AEEE47E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Reverse Transfer </a:t>
            </a:r>
            <a:br>
              <a:rPr lang="en-US" dirty="0"/>
            </a:br>
            <a:r>
              <a:rPr lang="en-US" dirty="0"/>
              <a:t>Digital Communication 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24C60-22FE-4970-AA84-6039AA688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See distinct sections for Community Colleges and Universities</a:t>
            </a:r>
          </a:p>
        </p:txBody>
      </p:sp>
    </p:spTree>
    <p:extLst>
      <p:ext uri="{BB962C8B-B14F-4D97-AF65-F5344CB8AC3E}">
        <p14:creationId xmlns:p14="http://schemas.microsoft.com/office/powerpoint/2010/main" val="199580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9EAF27D7-5CC4-4E17-99E6-CC2DB7E34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FFCB70-34E0-4282-BC7A-37BEC0A25E54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 Students: You’d look Gr8 in a cap and gown. Don’t be L8 to Gradu8. Apply your 4-yr college credits toward your AA #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ReverseTransfer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55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cup, indoor, beverage&#10;&#10;Description generated with very high confidence">
            <a:extLst>
              <a:ext uri="{FF2B5EF4-FFF2-40B4-BE49-F238E27FC236}">
                <a16:creationId xmlns:a16="http://schemas.microsoft.com/office/drawing/2014/main" id="{492498E2-4C60-4C38-B9AA-1522E136C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D48B8-3982-4167-AE79-9D2C7A5DDBB7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 Degrees aren’t just hot right now– they’re ON FIRE! Get your career percolating while you work on your Bachelor’s degree #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ReverseTransfer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5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&#10;&#10;Description generated with high confidence">
            <a:extLst>
              <a:ext uri="{FF2B5EF4-FFF2-40B4-BE49-F238E27FC236}">
                <a16:creationId xmlns:a16="http://schemas.microsoft.com/office/drawing/2014/main" id="{6B5FA781-0D26-4B4D-B251-03D7E8DE5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E4FE4C-1B29-468E-8505-4AC41761B807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your Associate Degree after you transfer is eggs-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tremely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simple. And that’s no yolk! (Don’t h8 on the egg puns!) #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ReverseTransfer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5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black shirt&#10;&#10;Description generated with very high confidence">
            <a:extLst>
              <a:ext uri="{FF2B5EF4-FFF2-40B4-BE49-F238E27FC236}">
                <a16:creationId xmlns:a16="http://schemas.microsoft.com/office/drawing/2014/main" id="{89491AEB-861B-4924-B844-8D94B2BB8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BFB8EF-27B6-4387-A0EB-79A06797CC04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Finish your Associate Degree, without losing focus on your Bachelor’s! AA holders earn 20% MORE! Ask your counselor about #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ReverseTransfer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3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9884-2372-49E0-81D7-8AEEE47E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53" y="3338915"/>
            <a:ext cx="11667096" cy="2852737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400" dirty="0"/>
              <a:t>Facebook Wall/News Feed posts</a:t>
            </a:r>
            <a:br>
              <a:rPr lang="en-US" sz="4400" dirty="0"/>
            </a:br>
            <a:br>
              <a:rPr lang="en-US" sz="3600" dirty="0"/>
            </a:br>
            <a:r>
              <a:rPr lang="en-US" sz="3600" dirty="0"/>
              <a:t>• Allows for slightly more exposition</a:t>
            </a:r>
            <a:br>
              <a:rPr lang="en-US" sz="3600" dirty="0"/>
            </a:br>
            <a:r>
              <a:rPr lang="en-US" sz="3600" dirty="0"/>
              <a:t>• Attached links to Reverse Transfer success stories, articles, videos, etc. (a sincere effort should be made to link only current-year stories, unless the topic is ‘evergreen’)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352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Newsfeed Post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Why was Nick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Lachey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such an unfocused college student? Because he was in 98 degrees! ... [Hold for Standing Ovation] …What? Too Soon?  All joking aside, earning your Associate Degree isn’t the “Hardest Thing You’ll Ever Have to Do,” even after you’ve transferred! Ask your counselor about “Reverse Transfer” – a great way to boost your earning power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academic résumé, at the same time!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ARTICLE LINK - </a:t>
            </a:r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https://www.youtube.com/watch?v=ZzTNsFcbdmI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6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Newsfeed Post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1181080" cy="5262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Why should transfer students participate in Reverse Transfer?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“Students who receive their Associate Degree are more likely to finish their bachelor’s degree, increase their earning power, and improve their employment probabilities…” – Sarah Hubbell, Director of Admissions, Kalamazoo County Community College.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Learn more about the benefits of Reverse Transfer at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[ADD LINK TO INFO URL]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WEBSITE LINK -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https://nscnews.org/reverse-transfer-a-commitment-to-student-success/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Newsfeed Post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1181080" cy="52628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It’s not about what’s in fashion… it’s about what’s in demand. Associate Degrees are hot with employers, and they’re only getting hotter, as demand for career-ready graduates grows.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Best of all, you can claim your Associate Degree for FREE, with no additional fees or coursework. Ask your counselor about Reverse Transfer, and how it can earn you a bigger paycheck, even after you get your Bachelor’s Degree!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ARTICLE LINK -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http://www.pearsoned.com/education-blog/skills-gap-pipelines-reverse-transfer-workforce-development/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9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Newsfeed Post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1181080" cy="5262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Reverse driving? BAD IDEA, according to Adam and Jamie (watch the attached clip to find out “how” bad). But when it comes to Reverse Transfer, there are a couple of myths we’d like to bust.  Did you know Associate Degree holders earn 20% MORE, according to the Bureau of Labor Statistics? It’s not a step back… it’s a way to LEVEL UP your academic confidence and earning power! Plus, it’s fast, simple, and completely free!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YOUTUBE LINK -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https://www.youtube.com/watch?v=yLwp1sLJ1Vk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4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Newsfeed Post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1181080" cy="5262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“You deserve it…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‘cause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girl, you earned it.” 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Maybe The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Weeknd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is on to something! Why not get credit for all your hard work in college? It’s called “Reverse Transfer,” and it’s a way to get your Associate Degree (and the bigger paychecks that come with it), with NO EXTRA COURSEWORK OR FEES… Because you EARNED it!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ARTICLE LINK -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https://www.youtube.com/watch?v=xe_iCkFsQKE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3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5AFFC-E8D5-479A-918F-FA822A1E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7BCF5-D0E8-4810-9B4D-A4A7EE07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Colleges Messages</a:t>
            </a:r>
          </a:p>
          <a:p>
            <a:pPr lvl="1"/>
            <a:r>
              <a:rPr lang="en-US" dirty="0"/>
              <a:t>Memes</a:t>
            </a:r>
          </a:p>
          <a:p>
            <a:pPr lvl="1"/>
            <a:r>
              <a:rPr lang="en-US" dirty="0"/>
              <a:t>Facebook wall/news feed posts</a:t>
            </a:r>
          </a:p>
          <a:p>
            <a:pPr lvl="1"/>
            <a:r>
              <a:rPr lang="en-US" dirty="0"/>
              <a:t>Tweets</a:t>
            </a:r>
          </a:p>
          <a:p>
            <a:pPr lvl="1"/>
            <a:endParaRPr lang="en-US" dirty="0"/>
          </a:p>
          <a:p>
            <a:r>
              <a:rPr lang="en-US" dirty="0"/>
              <a:t>University Messages</a:t>
            </a:r>
          </a:p>
          <a:p>
            <a:pPr lvl="1"/>
            <a:r>
              <a:rPr lang="en-US" dirty="0"/>
              <a:t>Letter</a:t>
            </a:r>
          </a:p>
          <a:p>
            <a:pPr lvl="1"/>
            <a:r>
              <a:rPr lang="en-US" dirty="0"/>
              <a:t>Memes</a:t>
            </a:r>
          </a:p>
          <a:p>
            <a:pPr lvl="1"/>
            <a:r>
              <a:rPr lang="en-US" dirty="0"/>
              <a:t>Facebook wall/news feed posts</a:t>
            </a:r>
          </a:p>
          <a:p>
            <a:pPr lvl="1"/>
            <a:r>
              <a:rPr lang="en-US" dirty="0"/>
              <a:t>Tweets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6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1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College Tweets </a:t>
            </a:r>
            <a:r>
              <a:rPr lang="en-US" sz="4000" dirty="0">
                <a:solidFill>
                  <a:prstClr val="black"/>
                </a:solidFill>
              </a:rPr>
              <a:t>- </a:t>
            </a:r>
            <a:r>
              <a:rPr lang="en-US" sz="2400" dirty="0">
                <a:solidFill>
                  <a:prstClr val="black"/>
                </a:solidFill>
              </a:rPr>
              <a:t>Quick, shareable quotes, news, info, and marketing language to encourage engagement with followers and grow follower count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1181080" cy="52628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[ATTACH GIF URL: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http://gph.is/2klSKNn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] What’s YOUR degree plan? Did you know you can apply your 4-year credit to your Associate Degree? Just ask!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Get FULL credit for your coursework! Michigan students earn MORE $$ when they complete their AA. #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ReverseTransfer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 Attach link - </a:t>
            </a:r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http://ow.ly/ehBl30c8Fps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We don’t recommend yelling “Show Me the Money!” @ job interviews. W/  a #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ReverseTransfer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degree, you won’t have to. Attach link - </a:t>
            </a:r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http://ow.ly/rDWd30c8FHZ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Your Associate Degree will never #unfollow you… even after you’ve transferred to a university. Ask your counselor about #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ReverseTransfer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[ATTACH GIF URL: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http://gph.is/299zQon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] That feeling when you switch majors &amp; realize none of your pre-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reqs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count… #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ReverseTransfer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can help. Ask your counselor!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0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9884-2372-49E0-81D7-8AEEE47E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University Messages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24C60-22FE-4970-AA84-6039AA688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B06B5-A7AB-4826-B350-4FE41DBF6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from University </a:t>
            </a:r>
            <a:br>
              <a:rPr lang="en-US" dirty="0"/>
            </a:br>
            <a:r>
              <a:rPr lang="en-US" dirty="0"/>
              <a:t>to Reverse Transfer eligible students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F3E25-C57F-4980-BDAA-67996FFD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858954"/>
          </a:xfrm>
        </p:spPr>
        <p:txBody>
          <a:bodyPr>
            <a:normAutofit fontScale="55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Dear </a:t>
            </a:r>
            <a:r>
              <a:rPr lang="en-US" dirty="0">
                <a:solidFill>
                  <a:srgbClr val="C45911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[UNIVERSITY NAME]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worry – this is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bill! In fact, in some ways, it’s the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exact opposite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Bureau of Labor Statistics reports that Associate Degree holders attending a </a:t>
            </a:r>
            <a:r>
              <a:rPr lang="en-US" dirty="0">
                <a:solidFill>
                  <a:srgbClr val="C45911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[SUBSTITUTE INSTITUTION TYPE]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20% more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money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 their college classmates. More and more, employers are seeing the value of a two-year degree, and the hands-on expertise it conveys.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 Degrees are a proven résumé-booster, even </a:t>
            </a: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you’ve earned a Bachelor’s. They evoke positive attributes like persistence and versatility, and reveal a fluid academic arc. Associate Degrees are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demand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best part?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You’ve already earned one.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It’s called “Reverse Transfer” – but it’s really all about ACCELERATING your earning power. By applying the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college credits you’ve already earned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your Associate Degree, you can claim your degree, with no additional coursework and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hassle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US" dirty="0">
                <a:solidFill>
                  <a:srgbClr val="C45911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few weeks [SUBSTITUTE TIME FRAME]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you will be receiving instructions on completing your degree audit </a:t>
            </a:r>
            <a:r>
              <a:rPr lang="en-US" dirty="0">
                <a:solidFill>
                  <a:srgbClr val="C45911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[SUBSTITUTE ACTUAL STEPS]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collecting your Associate Degree. Please don’t hesitate to contact us at </a:t>
            </a:r>
            <a:r>
              <a:rPr lang="en-US" dirty="0">
                <a:solidFill>
                  <a:srgbClr val="C45911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[CONTACT NUMBER OR EMAIL]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any questions regarding Reverse Transfer.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Congratulations on your college degree.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earned it!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45911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[NAME] [TITLE]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C45911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[COLLEGE OR UNIVERSITY]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1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9884-2372-49E0-81D7-8AEEE47E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53" y="3338915"/>
            <a:ext cx="11667096" cy="2852737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400" dirty="0"/>
              <a:t>Memes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• Share on Twitter, Facebook &amp; Instagram</a:t>
            </a:r>
            <a:br>
              <a:rPr lang="en-US" sz="3600" dirty="0"/>
            </a:br>
            <a:r>
              <a:rPr lang="en-US" sz="3600" dirty="0"/>
              <a:t>• Fun, “millennial” and engaging</a:t>
            </a:r>
            <a:br>
              <a:rPr lang="en-US" sz="3600" dirty="0"/>
            </a:br>
            <a:r>
              <a:rPr lang="en-US" sz="3600" dirty="0"/>
              <a:t>• Meme relates (sometimes abstractly) to content of the post</a:t>
            </a:r>
            <a:br>
              <a:rPr lang="en-US" sz="3600" dirty="0"/>
            </a:br>
            <a:r>
              <a:rPr lang="en-US" sz="3600" dirty="0"/>
              <a:t>• Messages fit Twitter’s 140-character limit (additional copy and hashtags can be added on FB and Instagram, respectively).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870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7E01560A-D1D9-4641-AE96-92F9DEDA4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5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02D5FC-B4BA-489B-848B-12DAF0424784}"/>
              </a:ext>
            </a:extLst>
          </p:cNvPr>
          <p:cNvSpPr/>
          <p:nvPr/>
        </p:nvSpPr>
        <p:spPr>
          <a:xfrm>
            <a:off x="7467600" y="1650658"/>
            <a:ext cx="472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résumé is your real-world avatar. Power it up, by claiming your Associate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Degree. You may have already earned enough college credits!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51E724A8-B06B-42AD-AEE2-0A3573764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A4162C-464D-4AF6-AB3A-E94DC18E547C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“Reverse Transfer,” you can claim an Associate Degree with the credits you’ve already earned. Yeah… it’s all falling into place…</a:t>
            </a:r>
          </a:p>
        </p:txBody>
      </p:sp>
    </p:spTree>
    <p:extLst>
      <p:ext uri="{BB962C8B-B14F-4D97-AF65-F5344CB8AC3E}">
        <p14:creationId xmlns:p14="http://schemas.microsoft.com/office/powerpoint/2010/main" val="3408434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oughnut, indoor&#10;&#10;Description generated with high confidence">
            <a:extLst>
              <a:ext uri="{FF2B5EF4-FFF2-40B4-BE49-F238E27FC236}">
                <a16:creationId xmlns:a16="http://schemas.microsoft.com/office/drawing/2014/main" id="{6C1BCC8A-0CF3-4884-BE27-60F49F20A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0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44E7FE-005B-47F3-A50E-1035B9DF3D00}"/>
              </a:ext>
            </a:extLst>
          </p:cNvPr>
          <p:cNvSpPr/>
          <p:nvPr/>
        </p:nvSpPr>
        <p:spPr>
          <a:xfrm>
            <a:off x="7467600" y="1650658"/>
            <a:ext cx="472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you looked into “Reverse Transfer?” There may be a college degree just sitting there, waiting for you! Click to learn more!</a:t>
            </a:r>
          </a:p>
        </p:txBody>
      </p:sp>
    </p:spTree>
    <p:extLst>
      <p:ext uri="{BB962C8B-B14F-4D97-AF65-F5344CB8AC3E}">
        <p14:creationId xmlns:p14="http://schemas.microsoft.com/office/powerpoint/2010/main" val="3133847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8C7F2B1-92CA-4D33-B544-A76224EB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2B50D1-2AB9-4CC1-854C-A604EA7AC7FB}"/>
              </a:ext>
            </a:extLst>
          </p:cNvPr>
          <p:cNvSpPr/>
          <p:nvPr/>
        </p:nvSpPr>
        <p:spPr>
          <a:xfrm>
            <a:off x="7467600" y="1650658"/>
            <a:ext cx="472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Associate Degree means more money in every paycheck. And you may have already earned one! Click </a:t>
            </a:r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[ADD URL] 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learn more about “Reverse Transfer”!</a:t>
            </a:r>
          </a:p>
        </p:txBody>
      </p:sp>
    </p:spTree>
    <p:extLst>
      <p:ext uri="{BB962C8B-B14F-4D97-AF65-F5344CB8AC3E}">
        <p14:creationId xmlns:p14="http://schemas.microsoft.com/office/powerpoint/2010/main" val="55073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ok&#10;&#10;Description generated with high confidence">
            <a:extLst>
              <a:ext uri="{FF2B5EF4-FFF2-40B4-BE49-F238E27FC236}">
                <a16:creationId xmlns:a16="http://schemas.microsoft.com/office/drawing/2014/main" id="{744F55A6-377C-42BB-A5D5-B81EB5451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D7E6BE-D1C1-421A-9FA0-C392DFEE1D1B}"/>
              </a:ext>
            </a:extLst>
          </p:cNvPr>
          <p:cNvSpPr/>
          <p:nvPr/>
        </p:nvSpPr>
        <p:spPr>
          <a:xfrm>
            <a:off x="7467600" y="1650658"/>
            <a:ext cx="472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Graduation may be closer than you think! Use your accumulated college credits to get a 2-yr an Associate Degree while you continue to work on your bachelor’s degree4-yr! </a:t>
            </a:r>
          </a:p>
        </p:txBody>
      </p:sp>
    </p:spTree>
    <p:extLst>
      <p:ext uri="{BB962C8B-B14F-4D97-AF65-F5344CB8AC3E}">
        <p14:creationId xmlns:p14="http://schemas.microsoft.com/office/powerpoint/2010/main" val="847535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BD681C0-B914-4F1D-811D-F68A74724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743D58-20A6-4383-B917-ED57A9D439F7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Yep. That’s it…   Earn a no-hassle Associate Degree, with the college credits you already have. Click </a:t>
            </a:r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[ADD URL] 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more info about Reverse Transfer!</a:t>
            </a:r>
          </a:p>
        </p:txBody>
      </p:sp>
    </p:spTree>
    <p:extLst>
      <p:ext uri="{BB962C8B-B14F-4D97-AF65-F5344CB8AC3E}">
        <p14:creationId xmlns:p14="http://schemas.microsoft.com/office/powerpoint/2010/main" val="278084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9884-2372-49E0-81D7-8AEEE47E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Messages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24C60-22FE-4970-AA84-6039AA688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63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generated with high confidence">
            <a:extLst>
              <a:ext uri="{FF2B5EF4-FFF2-40B4-BE49-F238E27FC236}">
                <a16:creationId xmlns:a16="http://schemas.microsoft.com/office/drawing/2014/main" id="{A12CFF9F-F658-48B7-A34B-6C27A3D5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B08132-DE6B-4EA3-95D1-7ED6BFA9FD8B}"/>
              </a:ext>
            </a:extLst>
          </p:cNvPr>
          <p:cNvSpPr/>
          <p:nvPr/>
        </p:nvSpPr>
        <p:spPr>
          <a:xfrm>
            <a:off x="748792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 psyched. There could be a free, no-hassle degree with your name on it (literally!) Click </a:t>
            </a:r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[ADD URL]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more about Associate Degrees &amp; Reverse Transfer.</a:t>
            </a:r>
          </a:p>
        </p:txBody>
      </p:sp>
    </p:spTree>
    <p:extLst>
      <p:ext uri="{BB962C8B-B14F-4D97-AF65-F5344CB8AC3E}">
        <p14:creationId xmlns:p14="http://schemas.microsoft.com/office/powerpoint/2010/main" val="3511842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2BF6943-C5A2-4168-A562-8B9955BF6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29701A-5D2D-4CF3-A227-276C92C18744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You’ve got smarts… you’ve got swag </a:t>
            </a:r>
            <a:r>
              <a:rPr lang="en-US" sz="2400" i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[alt.: “style”?]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and you may have already earned a college degree. Click </a:t>
            </a:r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[ADD URL] 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info on Reverse Transfer!</a:t>
            </a:r>
          </a:p>
        </p:txBody>
      </p:sp>
    </p:spTree>
    <p:extLst>
      <p:ext uri="{BB962C8B-B14F-4D97-AF65-F5344CB8AC3E}">
        <p14:creationId xmlns:p14="http://schemas.microsoft.com/office/powerpoint/2010/main" val="3300578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9884-2372-49E0-81D7-8AEEE47E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53" y="3338915"/>
            <a:ext cx="11667096" cy="2852737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400" dirty="0"/>
              <a:t>Facebook Wall/News Feed posts</a:t>
            </a:r>
            <a:br>
              <a:rPr lang="en-US" sz="4400" dirty="0"/>
            </a:br>
            <a:br>
              <a:rPr lang="en-US" sz="3600" dirty="0"/>
            </a:br>
            <a:r>
              <a:rPr lang="en-US" sz="3600" dirty="0"/>
              <a:t>• Allows for slightly more exposition</a:t>
            </a:r>
            <a:br>
              <a:rPr lang="en-US" sz="3600" dirty="0"/>
            </a:br>
            <a:r>
              <a:rPr lang="en-US" sz="3600" dirty="0"/>
              <a:t>• Attached links to Reverse Transfer success stories, articles, videos, etc. (a sincere effort should be made to link only current-year stories, unless the topic is ‘evergreen’)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7204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Newsfeed Post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It’s called “Reverse Transfer” – but it’s really all about accelerating your options, in your college and in your career. @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usnewsandworldreport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reports on the benefits of having an Associate Degree in your pocket. 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ARTICLE LINK -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https://www.usnews.com/education/community-colleges/articles/2015/02/18/finish-a-2-year-degree-at-a-4-year-college-with-a-reverse-transfer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51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Newsfeed Post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Have you heard about Reverse Transfer? It’s all about applying your college credits back to your two-year school, and locking down a valuable Associate Degree to boost your academic resume (not to mention your earning power!) Associate Degree holders earn an average of 25% MORE (see attached article)… and it’s free and easy to get! Visit </a:t>
            </a: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[ADD CONTACT LINK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] for more info!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WEBSITE LINK -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http://uhcc.hawaii.edu/degree_value/valueOfDegree.php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12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Newsfeed Post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“Reverse Transfer puts money in people’s pockets”—Lumina Foundation President James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Merisotis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, 5/6/17 - Indianapolis Business Journal.  BTW, did you know you can boost your earning power 20% just by claiming the Associate Degree you’ve already earned? Visit </a:t>
            </a: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[CONTACT LINK]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for more info!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ARTICLE LINK -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https://www.ibj.com/articles/63720-when-looking-back-moves-people-ahead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24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Newsfeed Post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University of Michigan engineering students unveil their sweet, oversized take on the Rubik’s Cube. Hey, but you know what’s NOT massive, complex and frustrating? Getting an ultra-valuable, in-demand Associate Degree through Reverse Transfer! Visit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[ADD CONTACT LINK]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for more info!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YOUTUBE LINK -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https://www.youtube.com/watch?v=liOh0OqUb5A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02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Newsfeed Post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Post: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“Any time you have a certification or degree, an employer always looks at that... I put in the work.” –Community College student Kelly Pierce, on why she decided to obtain her Associate Degree through Reverse Transfer. Find out if YOU qualify for a valuable, in-demand AA degree! Click </a:t>
            </a: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[ADD CONTACT LINK]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for more info!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Attachment: </a:t>
            </a:r>
          </a:p>
          <a:p>
            <a:pPr marL="0" indent="0">
              <a:buNone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ARTICLE LINK -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http://www.greensburgdailynews.com/news/done-the-work-then-accept-the-degree/article_7a8746ea-021d-575f-b817-797d3f7a2bd8.html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2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2CA4-1E51-4B7C-876C-2E99C9C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Tweets - </a:t>
            </a:r>
            <a:r>
              <a:rPr lang="en-US" sz="2700" dirty="0"/>
              <a:t>Quick, shareable quotes, news, info, marketing language to encourage engagement with followers and grow follower count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62C5-5C02-4115-A95A-B886BE67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1181080" cy="52628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How attractive are you? To employers, we mean. Give your résumé an extreme makeover with an Associate Degree. You may have already earned it!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Are you eligible for a #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ReverseTransfer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AA degree? You could be leaving $ on the table, according to @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DiverseIssues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http://ow.ly/19Dw30c3vNZ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Did you know that Associate Degree holders earn 20% more? Find out if you have enough credits to claim your AA degree! #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ReverseTransfer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You’ve done the work. Now claim the degree! With #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ReverseTransfer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, Michigan students can apply their earned credits to a valuable AA degree!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“Give some credit where it’s due / Give props to you know who...” Take Meghan’s advice and claim your AA degree!  </a:t>
            </a:r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http://ow.ly/zUa630c3x4W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3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9884-2372-49E0-81D7-8AEEE47E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53" y="3338915"/>
            <a:ext cx="11667096" cy="2852737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400" dirty="0"/>
              <a:t>Memes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• Share on Twitter, Facebook &amp; Instagram</a:t>
            </a:r>
            <a:br>
              <a:rPr lang="en-US" sz="3600" dirty="0"/>
            </a:br>
            <a:r>
              <a:rPr lang="en-US" sz="3600" dirty="0"/>
              <a:t>• Fun, “millennial” and engaging</a:t>
            </a:r>
            <a:br>
              <a:rPr lang="en-US" sz="3600" dirty="0"/>
            </a:br>
            <a:r>
              <a:rPr lang="en-US" sz="3600" dirty="0"/>
              <a:t>• Meme relates (sometimes abstractly) to content of the post</a:t>
            </a:r>
            <a:br>
              <a:rPr lang="en-US" sz="3600" dirty="0"/>
            </a:br>
            <a:r>
              <a:rPr lang="en-US" sz="3600" dirty="0"/>
              <a:t>• Messages fit Twitter’s 140-character limit (additional copy and hashtags can be added on FB and Instagram, respectively).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395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6A171A0A-2D14-4CFA-A660-35A9FC09F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B6341A-AAD9-4BC6-94DB-683E8219E607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future is bright… but don’t forget us after you transfer on for your Bachelor’s! Claim your AA while you study, with #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ReverseTransfer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46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sky, ground, outdoor&#10;&#10;Description generated with very high confidence">
            <a:extLst>
              <a:ext uri="{FF2B5EF4-FFF2-40B4-BE49-F238E27FC236}">
                <a16:creationId xmlns:a16="http://schemas.microsoft.com/office/drawing/2014/main" id="{016095F6-04CB-4D50-9ADE-07E3A95F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38FE2B-62AF-4C82-96B4-76E21F666F45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Associate Degree is an important foundation for your education and career. And we’re all about that. Learn more about #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ReverseTransfer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953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6BF3F-8F37-40A9-A8F0-025060493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AB0496-843E-4CD2-A014-D752E91989F8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 to transfer for your Bachelor’s? You can pick up your Associate at the same time, for no added cost! It’s called #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ReverseTransfer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3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wl&#10;&#10;Description generated with very high confidence">
            <a:extLst>
              <a:ext uri="{FF2B5EF4-FFF2-40B4-BE49-F238E27FC236}">
                <a16:creationId xmlns:a16="http://schemas.microsoft.com/office/drawing/2014/main" id="{5F64D4C7-4348-401A-9D27-6B945F8CF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7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B4995B-3746-4A52-ADBD-FB3F1C4F077E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sleep on your Associate Degree, even if you plan to transfer! Ask your counselor about #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ReverseTransfer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earn in-demand degree, fast!</a:t>
            </a:r>
          </a:p>
        </p:txBody>
      </p:sp>
    </p:spTree>
    <p:extLst>
      <p:ext uri="{BB962C8B-B14F-4D97-AF65-F5344CB8AC3E}">
        <p14:creationId xmlns:p14="http://schemas.microsoft.com/office/powerpoint/2010/main" val="242442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speaker&#10;&#10;Description generated with high confidence">
            <a:extLst>
              <a:ext uri="{FF2B5EF4-FFF2-40B4-BE49-F238E27FC236}">
                <a16:creationId xmlns:a16="http://schemas.microsoft.com/office/drawing/2014/main" id="{3EA9F689-3809-4FFC-8B97-ABE546557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1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650B07-2012-4D41-8459-7532DF354DFA}"/>
              </a:ext>
            </a:extLst>
          </p:cNvPr>
          <p:cNvSpPr/>
          <p:nvPr/>
        </p:nvSpPr>
        <p:spPr>
          <a:xfrm>
            <a:off x="7467600" y="1650658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Post:  </a:t>
            </a:r>
          </a:p>
          <a:p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transfer credits are TWICE as valuable as you thought! Learn more about getting your Associate Degree via #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ReverseTransfer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09E4B4-0696-4D22-A310-B86F1D925D2D}"/>
              </a:ext>
            </a:extLst>
          </p:cNvPr>
          <p:cNvSpPr/>
          <p:nvPr/>
        </p:nvSpPr>
        <p:spPr>
          <a:xfrm>
            <a:off x="7598104" y="5510014"/>
            <a:ext cx="323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[ADD CONTACT/INFO LINK]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168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1697</Words>
  <Application>Microsoft Office PowerPoint</Application>
  <PresentationFormat>Widescreen</PresentationFormat>
  <Paragraphs>200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Helvetica</vt:lpstr>
      <vt:lpstr>Times New Roman</vt:lpstr>
      <vt:lpstr>Office Theme</vt:lpstr>
      <vt:lpstr>Michigan Reverse Transfer  Digital Communication Kit</vt:lpstr>
      <vt:lpstr>Contents</vt:lpstr>
      <vt:lpstr>Community College Messages</vt:lpstr>
      <vt:lpstr>         Memes  • Share on Twitter, Facebook &amp; Instagram • Fun, “millennial” and engaging • Meme relates (sometimes abstractly) to content of the post • Messages fit Twitter’s 140-character limit (additional copy and hashtags can be added on FB and Instagram, respectively).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Facebook Wall/News Feed posts  • Allows for slightly more exposition • Attached links to Reverse Transfer success stories, articles, videos, etc. (a sincere effort should be made to link only current-year stories, unless the topic is ‘evergreen’)  </vt:lpstr>
      <vt:lpstr>Community College Newsfeed Post 1</vt:lpstr>
      <vt:lpstr>Community College Newsfeed Post 2</vt:lpstr>
      <vt:lpstr>Community College Newsfeed Post 3</vt:lpstr>
      <vt:lpstr>Community College Newsfeed Post 4</vt:lpstr>
      <vt:lpstr>Community College Newsfeed Post 5</vt:lpstr>
      <vt:lpstr>Community College Tweets - Quick, shareable quotes, news, info, and marketing language to encourage engagement with followers and grow follower count</vt:lpstr>
      <vt:lpstr>University Messages</vt:lpstr>
      <vt:lpstr>Letter from University  to Reverse Transfer eligible students</vt:lpstr>
      <vt:lpstr>         Memes  • Share on Twitter, Facebook &amp; Instagram • Fun, “millennial” and engaging • Meme relates (sometimes abstractly) to content of the post • Messages fit Twitter’s 140-character limit (additional copy and hashtags can be added on FB and Instagram, respectively).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Facebook Wall/News Feed posts  • Allows for slightly more exposition • Attached links to Reverse Transfer success stories, articles, videos, etc. (a sincere effort should be made to link only current-year stories, unless the topic is ‘evergreen’)  </vt:lpstr>
      <vt:lpstr>University Newsfeed Post 1</vt:lpstr>
      <vt:lpstr>University Newsfeed Post 2</vt:lpstr>
      <vt:lpstr>University Newsfeed Post 3</vt:lpstr>
      <vt:lpstr>University Newsfeed Post 4</vt:lpstr>
      <vt:lpstr>University Newsfeed Post 5</vt:lpstr>
      <vt:lpstr>University Tweets - Quick, shareable quotes, news, info, marketing language to encourage engagement with followers and grow follower count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Messages</dc:title>
  <dc:creator>Katie Giardello</dc:creator>
  <cp:lastModifiedBy>Erica Orians</cp:lastModifiedBy>
  <cp:revision>22</cp:revision>
  <dcterms:created xsi:type="dcterms:W3CDTF">2017-07-22T11:18:44Z</dcterms:created>
  <dcterms:modified xsi:type="dcterms:W3CDTF">2019-06-17T17:57:46Z</dcterms:modified>
</cp:coreProperties>
</file>